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2" r:id="rId2"/>
    <p:sldId id="283" r:id="rId3"/>
    <p:sldId id="306" r:id="rId4"/>
    <p:sldId id="307" r:id="rId5"/>
    <p:sldId id="288" r:id="rId6"/>
    <p:sldId id="289" r:id="rId7"/>
    <p:sldId id="261" r:id="rId8"/>
    <p:sldId id="291" r:id="rId9"/>
    <p:sldId id="310" r:id="rId10"/>
    <p:sldId id="309" r:id="rId11"/>
    <p:sldId id="311" r:id="rId12"/>
    <p:sldId id="312" r:id="rId13"/>
    <p:sldId id="313" r:id="rId14"/>
    <p:sldId id="314" r:id="rId15"/>
    <p:sldId id="315" r:id="rId16"/>
    <p:sldId id="316" r:id="rId17"/>
    <p:sldId id="299" r:id="rId18"/>
    <p:sldId id="317" r:id="rId19"/>
    <p:sldId id="318" r:id="rId20"/>
    <p:sldId id="302" r:id="rId21"/>
    <p:sldId id="305" r:id="rId22"/>
    <p:sldId id="319"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min" initials="s" lastIdx="4" clrIdx="0">
    <p:extLst>
      <p:ext uri="{19B8F6BF-5375-455C-9EA6-DF929625EA0E}">
        <p15:presenceInfo xmlns:p15="http://schemas.microsoft.com/office/powerpoint/2012/main" userId="98372af1a65d6a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39" autoAdjust="0"/>
    <p:restoredTop sz="94660"/>
  </p:normalViewPr>
  <p:slideViewPr>
    <p:cSldViewPr snapToGrid="0">
      <p:cViewPr varScale="1">
        <p:scale>
          <a:sx n="96" d="100"/>
          <a:sy n="96" d="100"/>
        </p:scale>
        <p:origin x="312" y="28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1C1E2-D085-4E43-8819-8027D0F4B640}" type="datetimeFigureOut">
              <a:rPr lang="en-US" smtClean="0"/>
              <a:t>11/22/2025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E99B20-23F6-4E58-8D0B-62CFC7A0B921}" type="slidenum">
              <a:rPr lang="en-US" smtClean="0"/>
              <a:t>‹#›</a:t>
            </a:fld>
            <a:endParaRPr lang="en-US"/>
          </a:p>
        </p:txBody>
      </p:sp>
    </p:spTree>
    <p:extLst>
      <p:ext uri="{BB962C8B-B14F-4D97-AF65-F5344CB8AC3E}">
        <p14:creationId xmlns:p14="http://schemas.microsoft.com/office/powerpoint/2010/main" val="4181438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E99B20-23F6-4E58-8D0B-62CFC7A0B921}" type="slidenum">
              <a:rPr lang="en-US" smtClean="0"/>
              <a:t>1</a:t>
            </a:fld>
            <a:endParaRPr lang="en-US"/>
          </a:p>
        </p:txBody>
      </p:sp>
    </p:spTree>
    <p:extLst>
      <p:ext uri="{BB962C8B-B14F-4D97-AF65-F5344CB8AC3E}">
        <p14:creationId xmlns:p14="http://schemas.microsoft.com/office/powerpoint/2010/main" val="3262511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E99B20-23F6-4E58-8D0B-62CFC7A0B921}" type="slidenum">
              <a:rPr lang="en-US" smtClean="0"/>
              <a:t>13</a:t>
            </a:fld>
            <a:endParaRPr lang="en-US"/>
          </a:p>
        </p:txBody>
      </p:sp>
    </p:spTree>
    <p:extLst>
      <p:ext uri="{BB962C8B-B14F-4D97-AF65-F5344CB8AC3E}">
        <p14:creationId xmlns:p14="http://schemas.microsoft.com/office/powerpoint/2010/main" val="3054978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E99B20-23F6-4E58-8D0B-62CFC7A0B921}" type="slidenum">
              <a:rPr lang="en-US" smtClean="0"/>
              <a:t>14</a:t>
            </a:fld>
            <a:endParaRPr lang="en-US"/>
          </a:p>
        </p:txBody>
      </p:sp>
    </p:spTree>
    <p:extLst>
      <p:ext uri="{BB962C8B-B14F-4D97-AF65-F5344CB8AC3E}">
        <p14:creationId xmlns:p14="http://schemas.microsoft.com/office/powerpoint/2010/main" val="2946353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E99B20-23F6-4E58-8D0B-62CFC7A0B921}" type="slidenum">
              <a:rPr lang="en-US" smtClean="0"/>
              <a:t>15</a:t>
            </a:fld>
            <a:endParaRPr lang="en-US"/>
          </a:p>
        </p:txBody>
      </p:sp>
    </p:spTree>
    <p:extLst>
      <p:ext uri="{BB962C8B-B14F-4D97-AF65-F5344CB8AC3E}">
        <p14:creationId xmlns:p14="http://schemas.microsoft.com/office/powerpoint/2010/main" val="818460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E99B20-23F6-4E58-8D0B-62CFC7A0B921}" type="slidenum">
              <a:rPr lang="en-US" smtClean="0"/>
              <a:t>16</a:t>
            </a:fld>
            <a:endParaRPr lang="en-US"/>
          </a:p>
        </p:txBody>
      </p:sp>
    </p:spTree>
    <p:extLst>
      <p:ext uri="{BB962C8B-B14F-4D97-AF65-F5344CB8AC3E}">
        <p14:creationId xmlns:p14="http://schemas.microsoft.com/office/powerpoint/2010/main" val="2787189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E99B20-23F6-4E58-8D0B-62CFC7A0B921}" type="slidenum">
              <a:rPr lang="en-US" smtClean="0"/>
              <a:t>20</a:t>
            </a:fld>
            <a:endParaRPr lang="en-US"/>
          </a:p>
        </p:txBody>
      </p:sp>
    </p:spTree>
    <p:extLst>
      <p:ext uri="{BB962C8B-B14F-4D97-AF65-F5344CB8AC3E}">
        <p14:creationId xmlns:p14="http://schemas.microsoft.com/office/powerpoint/2010/main" val="1878313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E99B20-23F6-4E58-8D0B-62CFC7A0B921}" type="slidenum">
              <a:rPr lang="en-US" smtClean="0"/>
              <a:t>21</a:t>
            </a:fld>
            <a:endParaRPr lang="en-US"/>
          </a:p>
        </p:txBody>
      </p:sp>
    </p:spTree>
    <p:extLst>
      <p:ext uri="{BB962C8B-B14F-4D97-AF65-F5344CB8AC3E}">
        <p14:creationId xmlns:p14="http://schemas.microsoft.com/office/powerpoint/2010/main" val="2997761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E4B4D1-000D-4D6E-BF9F-7DEAEA21F4F7}"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1810401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E4B4D1-000D-4D6E-BF9F-7DEAEA21F4F7}"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511470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E4B4D1-000D-4D6E-BF9F-7DEAEA21F4F7}"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1029595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E4B4D1-000D-4D6E-BF9F-7DEAEA21F4F7}"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316837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E4B4D1-000D-4D6E-BF9F-7DEAEA21F4F7}" type="datetimeFigureOut">
              <a:rPr lang="en-US" smtClean="0"/>
              <a:t>11/22/2025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3569057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E4B4D1-000D-4D6E-BF9F-7DEAEA21F4F7}" type="datetimeFigureOut">
              <a:rPr lang="en-US" smtClean="0"/>
              <a:t>11/22/2025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1234605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E4B4D1-000D-4D6E-BF9F-7DEAEA21F4F7}" type="datetimeFigureOut">
              <a:rPr lang="en-US" smtClean="0"/>
              <a:t>11/22/2025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4011417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E4B4D1-000D-4D6E-BF9F-7DEAEA21F4F7}"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2426519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BE4B4D1-000D-4D6E-BF9F-7DEAEA21F4F7}" type="datetimeFigureOut">
              <a:rPr lang="en-US" smtClean="0"/>
              <a:t>11/22/2025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3170069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E4B4D1-000D-4D6E-BF9F-7DEAEA21F4F7}"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3582781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E4B4D1-000D-4D6E-BF9F-7DEAEA21F4F7}"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447F7-5C00-4D81-8924-8BEDA7B8E948}" type="slidenum">
              <a:rPr lang="en-US" smtClean="0"/>
              <a:t>‹#›</a:t>
            </a:fld>
            <a:endParaRPr lang="en-US"/>
          </a:p>
        </p:txBody>
      </p:sp>
    </p:spTree>
    <p:extLst>
      <p:ext uri="{BB962C8B-B14F-4D97-AF65-F5344CB8AC3E}">
        <p14:creationId xmlns:p14="http://schemas.microsoft.com/office/powerpoint/2010/main" val="1029109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312381EA-2956-4F67-DB9C-94B5934297A8}"/>
              </a:ext>
            </a:extLst>
          </p:cNvPr>
          <p:cNvSpPr>
            <a:spLocks noGrp="1"/>
          </p:cNvSpPr>
          <p:nvPr>
            <p:ph type="pic" sz="quarter" idx="10"/>
          </p:nvPr>
        </p:nvSpPr>
        <p:spPr>
          <a:xfrm>
            <a:off x="0" y="0"/>
            <a:ext cx="6900631" cy="6858000"/>
          </a:xfrm>
          <a:custGeom>
            <a:avLst/>
            <a:gdLst>
              <a:gd name="connsiteX0" fmla="*/ 0 w 6900631"/>
              <a:gd name="connsiteY0" fmla="*/ 0 h 6858000"/>
              <a:gd name="connsiteX1" fmla="*/ 5250527 w 6900631"/>
              <a:gd name="connsiteY1" fmla="*/ 0 h 6858000"/>
              <a:gd name="connsiteX2" fmla="*/ 5203743 w 6900631"/>
              <a:gd name="connsiteY2" fmla="*/ 34407 h 6858000"/>
              <a:gd name="connsiteX3" fmla="*/ 4583044 w 6900631"/>
              <a:gd name="connsiteY3" fmla="*/ 2364045 h 6858000"/>
              <a:gd name="connsiteX4" fmla="*/ 5670662 w 6900631"/>
              <a:gd name="connsiteY4" fmla="*/ 5263969 h 6858000"/>
              <a:gd name="connsiteX5" fmla="*/ 6862221 w 6900631"/>
              <a:gd name="connsiteY5" fmla="*/ 6844881 h 6858000"/>
              <a:gd name="connsiteX6" fmla="*/ 6900631 w 6900631"/>
              <a:gd name="connsiteY6" fmla="*/ 6858000 h 6858000"/>
              <a:gd name="connsiteX7" fmla="*/ 0 w 690063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00631" h="6858000">
                <a:moveTo>
                  <a:pt x="0" y="0"/>
                </a:moveTo>
                <a:lnTo>
                  <a:pt x="5250527" y="0"/>
                </a:lnTo>
                <a:lnTo>
                  <a:pt x="5203743" y="34407"/>
                </a:lnTo>
                <a:cubicBezTo>
                  <a:pt x="4674735" y="429268"/>
                  <a:pt x="3377105" y="1557814"/>
                  <a:pt x="4583044" y="2364045"/>
                </a:cubicBezTo>
                <a:cubicBezTo>
                  <a:pt x="5418478" y="2922518"/>
                  <a:pt x="6563257" y="3490681"/>
                  <a:pt x="5670662" y="5263969"/>
                </a:cubicBezTo>
                <a:cubicBezTo>
                  <a:pt x="5392600" y="5892215"/>
                  <a:pt x="5877269" y="6481823"/>
                  <a:pt x="6862221" y="6844881"/>
                </a:cubicBezTo>
                <a:lnTo>
                  <a:pt x="6900631" y="6858000"/>
                </a:lnTo>
                <a:lnTo>
                  <a:pt x="0" y="6858000"/>
                </a:lnTo>
                <a:close/>
              </a:path>
            </a:pathLst>
          </a:custGeom>
          <a:pattFill prst="pct70">
            <a:fgClr>
              <a:srgbClr val="EA474C"/>
            </a:fgClr>
            <a:bgClr>
              <a:schemeClr val="bg1"/>
            </a:bgClr>
          </a:pattFill>
        </p:spPr>
        <p:txBody>
          <a:bodyPr wrap="square">
            <a:noAutofit/>
          </a:bodyPr>
          <a:lstStyle/>
          <a:p>
            <a:endParaRPr lang="en-US"/>
          </a:p>
        </p:txBody>
      </p:sp>
    </p:spTree>
    <p:extLst>
      <p:ext uri="{BB962C8B-B14F-4D97-AF65-F5344CB8AC3E}">
        <p14:creationId xmlns:p14="http://schemas.microsoft.com/office/powerpoint/2010/main" val="2782259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A8C6470C-3FE3-4F8D-8011-C73411BCA0CA}"/>
              </a:ext>
            </a:extLst>
          </p:cNvPr>
          <p:cNvSpPr>
            <a:spLocks noGrp="1"/>
          </p:cNvSpPr>
          <p:nvPr>
            <p:ph type="pic" sz="quarter" idx="10"/>
          </p:nvPr>
        </p:nvSpPr>
        <p:spPr>
          <a:xfrm>
            <a:off x="5470411" y="1268631"/>
            <a:ext cx="5563506" cy="4462651"/>
          </a:xfrm>
          <a:custGeom>
            <a:avLst/>
            <a:gdLst>
              <a:gd name="connsiteX0" fmla="*/ 2380738 w 5563506"/>
              <a:gd name="connsiteY0" fmla="*/ 1014 h 4462651"/>
              <a:gd name="connsiteX1" fmla="*/ 5211981 w 5563506"/>
              <a:gd name="connsiteY1" fmla="*/ 910809 h 4462651"/>
              <a:gd name="connsiteX2" fmla="*/ 4596757 w 5563506"/>
              <a:gd name="connsiteY2" fmla="*/ 4228751 h 4462651"/>
              <a:gd name="connsiteX3" fmla="*/ 2034543 w 5563506"/>
              <a:gd name="connsiteY3" fmla="*/ 4267407 h 4462651"/>
              <a:gd name="connsiteX4" fmla="*/ 857196 w 5563506"/>
              <a:gd name="connsiteY4" fmla="*/ 4368707 h 4462651"/>
              <a:gd name="connsiteX5" fmla="*/ 266272 w 5563506"/>
              <a:gd name="connsiteY5" fmla="*/ 3878787 h 4462651"/>
              <a:gd name="connsiteX6" fmla="*/ 24376 w 5563506"/>
              <a:gd name="connsiteY6" fmla="*/ 3210813 h 4462651"/>
              <a:gd name="connsiteX7" fmla="*/ 55606 w 5563506"/>
              <a:gd name="connsiteY7" fmla="*/ 2225867 h 4462651"/>
              <a:gd name="connsiteX8" fmla="*/ 2021256 w 5563506"/>
              <a:gd name="connsiteY8" fmla="*/ 46950 h 4462651"/>
              <a:gd name="connsiteX9" fmla="*/ 2380738 w 5563506"/>
              <a:gd name="connsiteY9" fmla="*/ 1014 h 4462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63506" h="4462651">
                <a:moveTo>
                  <a:pt x="2380738" y="1014"/>
                </a:moveTo>
                <a:cubicBezTo>
                  <a:pt x="3297135" y="-25733"/>
                  <a:pt x="4692293" y="481437"/>
                  <a:pt x="5211981" y="910809"/>
                </a:cubicBezTo>
                <a:cubicBezTo>
                  <a:pt x="6082710" y="1631921"/>
                  <a:pt x="5126330" y="3669318"/>
                  <a:pt x="4596757" y="4228751"/>
                </a:cubicBezTo>
                <a:cubicBezTo>
                  <a:pt x="4067184" y="4788184"/>
                  <a:pt x="2858474" y="4153372"/>
                  <a:pt x="2034543" y="4267407"/>
                </a:cubicBezTo>
                <a:cubicBezTo>
                  <a:pt x="1644093" y="4322057"/>
                  <a:pt x="1245230" y="4506269"/>
                  <a:pt x="857196" y="4368707"/>
                </a:cubicBezTo>
                <a:cubicBezTo>
                  <a:pt x="604256" y="4279583"/>
                  <a:pt x="407495" y="4099191"/>
                  <a:pt x="266272" y="3878787"/>
                </a:cubicBezTo>
                <a:cubicBezTo>
                  <a:pt x="136119" y="3677369"/>
                  <a:pt x="56914" y="3441159"/>
                  <a:pt x="24376" y="3210813"/>
                </a:cubicBezTo>
                <a:cubicBezTo>
                  <a:pt x="-25066" y="2886017"/>
                  <a:pt x="8548" y="2550957"/>
                  <a:pt x="55606" y="2225867"/>
                </a:cubicBezTo>
                <a:cubicBezTo>
                  <a:pt x="208348" y="1170076"/>
                  <a:pt x="1161859" y="266125"/>
                  <a:pt x="2021256" y="46950"/>
                </a:cubicBezTo>
                <a:cubicBezTo>
                  <a:pt x="2128680" y="19553"/>
                  <a:pt x="2249824" y="4835"/>
                  <a:pt x="2380738" y="1014"/>
                </a:cubicBezTo>
                <a:close/>
              </a:path>
            </a:pathLst>
          </a:custGeom>
          <a:solidFill>
            <a:schemeClr val="bg1">
              <a:lumMod val="95000"/>
            </a:schemeClr>
          </a:solidFill>
        </p:spPr>
        <p:txBody>
          <a:bodyPr wrap="square">
            <a:noAutofit/>
          </a:bodyPr>
          <a:lstStyle>
            <a:lvl1pPr marL="0" indent="0">
              <a:buNone/>
              <a:defRPr sz="1400">
                <a:solidFill>
                  <a:schemeClr val="accent1"/>
                </a:solidFill>
              </a:defRPr>
            </a:lvl1pPr>
          </a:lstStyle>
          <a:p>
            <a:endParaRPr lang="en-US"/>
          </a:p>
        </p:txBody>
      </p:sp>
    </p:spTree>
    <p:extLst>
      <p:ext uri="{BB962C8B-B14F-4D97-AF65-F5344CB8AC3E}">
        <p14:creationId xmlns:p14="http://schemas.microsoft.com/office/powerpoint/2010/main" val="884338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E4B4D1-000D-4D6E-BF9F-7DEAEA21F4F7}" type="datetimeFigureOut">
              <a:rPr lang="en-US" smtClean="0"/>
              <a:t>11/22/2025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447F7-5C00-4D81-8924-8BEDA7B8E948}" type="slidenum">
              <a:rPr lang="en-US" smtClean="0"/>
              <a:t>‹#›</a:t>
            </a:fld>
            <a:endParaRPr lang="en-US"/>
          </a:p>
        </p:txBody>
      </p:sp>
    </p:spTree>
    <p:extLst>
      <p:ext uri="{BB962C8B-B14F-4D97-AF65-F5344CB8AC3E}">
        <p14:creationId xmlns:p14="http://schemas.microsoft.com/office/powerpoint/2010/main" val="185971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eric.ed.gov/?id=ED596471"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https://www.mass.gov/orgs/massgis-bureau-of-geographic-informatio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rallelogram 15">
            <a:extLst>
              <a:ext uri="{FF2B5EF4-FFF2-40B4-BE49-F238E27FC236}">
                <a16:creationId xmlns:a16="http://schemas.microsoft.com/office/drawing/2014/main" id="{24ABDD0B-564D-4579-ACF2-A3B23447A0E6}"/>
              </a:ext>
            </a:extLst>
          </p:cNvPr>
          <p:cNvSpPr/>
          <p:nvPr/>
        </p:nvSpPr>
        <p:spPr>
          <a:xfrm rot="16200000">
            <a:off x="4085807" y="623470"/>
            <a:ext cx="821473" cy="889216"/>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 name="Graphic 2">
            <a:extLst>
              <a:ext uri="{FF2B5EF4-FFF2-40B4-BE49-F238E27FC236}">
                <a16:creationId xmlns:a16="http://schemas.microsoft.com/office/drawing/2014/main" id="{44F901A7-9068-6CFD-DEFE-BC3A43CBC6D4}"/>
              </a:ext>
            </a:extLst>
          </p:cNvPr>
          <p:cNvSpPr/>
          <p:nvPr/>
        </p:nvSpPr>
        <p:spPr>
          <a:xfrm>
            <a:off x="0" y="0"/>
            <a:ext cx="6185606" cy="6858000"/>
          </a:xfrm>
          <a:custGeom>
            <a:avLst/>
            <a:gdLst>
              <a:gd name="connsiteX0" fmla="*/ -507 w 4985765"/>
              <a:gd name="connsiteY0" fmla="*/ -159 h 5143500"/>
              <a:gd name="connsiteX1" fmla="*/ 3793015 w 4985765"/>
              <a:gd name="connsiteY1" fmla="*/ -159 h 5143500"/>
              <a:gd name="connsiteX2" fmla="*/ 3759201 w 4985765"/>
              <a:gd name="connsiteY2" fmla="*/ 25654 h 5143500"/>
              <a:gd name="connsiteX3" fmla="*/ 3310764 w 4985765"/>
              <a:gd name="connsiteY3" fmla="*/ 1772920 h 5143500"/>
              <a:gd name="connsiteX4" fmla="*/ 4096577 w 4985765"/>
              <a:gd name="connsiteY4" fmla="*/ 3947858 h 5143500"/>
              <a:gd name="connsiteX5" fmla="*/ 4957542 w 4985765"/>
              <a:gd name="connsiteY5" fmla="*/ 5133816 h 5143500"/>
              <a:gd name="connsiteX6" fmla="*/ 4985259 w 4985765"/>
              <a:gd name="connsiteY6" fmla="*/ 5143341 h 5143500"/>
              <a:gd name="connsiteX7" fmla="*/ -507 w 4985765"/>
              <a:gd name="connsiteY7" fmla="*/ 5143341 h 5143500"/>
              <a:gd name="connsiteX8" fmla="*/ -507 w 4985765"/>
              <a:gd name="connsiteY8" fmla="*/ -159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5765" h="5143500">
                <a:moveTo>
                  <a:pt x="-507" y="-159"/>
                </a:moveTo>
                <a:lnTo>
                  <a:pt x="3793015" y="-159"/>
                </a:lnTo>
                <a:lnTo>
                  <a:pt x="3759201" y="25654"/>
                </a:lnTo>
                <a:cubicBezTo>
                  <a:pt x="3377058" y="321786"/>
                  <a:pt x="2439512" y="1168654"/>
                  <a:pt x="3310764" y="1772920"/>
                </a:cubicBezTo>
                <a:cubicBezTo>
                  <a:pt x="3914363" y="2192020"/>
                  <a:pt x="4741514" y="2617882"/>
                  <a:pt x="4096577" y="3947858"/>
                </a:cubicBezTo>
                <a:cubicBezTo>
                  <a:pt x="3895694" y="4419441"/>
                  <a:pt x="4245833" y="4861211"/>
                  <a:pt x="4957542" y="5133816"/>
                </a:cubicBezTo>
                <a:lnTo>
                  <a:pt x="4985259" y="5143341"/>
                </a:lnTo>
                <a:lnTo>
                  <a:pt x="-507" y="5143341"/>
                </a:lnTo>
                <a:lnTo>
                  <a:pt x="-507" y="-159"/>
                </a:lnTo>
                <a:close/>
              </a:path>
            </a:pathLst>
          </a:custGeom>
          <a:solidFill>
            <a:schemeClr val="accent1">
              <a:lumMod val="40000"/>
              <a:lumOff val="60000"/>
            </a:schemeClr>
          </a:solidFill>
          <a:ln w="9525" cap="flat">
            <a:noFill/>
            <a:prstDash val="solid"/>
            <a:miter/>
          </a:ln>
          <a:effectLst>
            <a:outerShdw blurRad="50800" dist="38100" dir="2700000" algn="tl" rotWithShape="0">
              <a:prstClr val="black">
                <a:alpha val="40000"/>
              </a:prstClr>
            </a:outerShdw>
          </a:effectLst>
        </p:spPr>
        <p:txBody>
          <a:bodyPr rtlCol="0" anchor="ctr"/>
          <a:lstStyle/>
          <a:p>
            <a:endParaRPr lang="en-IN"/>
          </a:p>
        </p:txBody>
      </p:sp>
      <p:pic>
        <p:nvPicPr>
          <p:cNvPr id="6" name="Picture Placeholder 5">
            <a:extLst>
              <a:ext uri="{FF2B5EF4-FFF2-40B4-BE49-F238E27FC236}">
                <a16:creationId xmlns:a16="http://schemas.microsoft.com/office/drawing/2014/main" id="{975D7887-6ACF-BDFA-92EB-092C9A69943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5751626" cy="6858000"/>
          </a:xfrm>
          <a:effectLst>
            <a:outerShdw blurRad="50800" dist="38100" dir="2700000" algn="tl" rotWithShape="0">
              <a:prstClr val="black">
                <a:alpha val="40000"/>
              </a:prstClr>
            </a:outerShdw>
          </a:effectLst>
        </p:spPr>
      </p:pic>
      <p:cxnSp>
        <p:nvCxnSpPr>
          <p:cNvPr id="43" name="Straight Connector 42">
            <a:extLst>
              <a:ext uri="{FF2B5EF4-FFF2-40B4-BE49-F238E27FC236}">
                <a16:creationId xmlns:a16="http://schemas.microsoft.com/office/drawing/2014/main" id="{29EB22C7-0518-B1EE-9430-A3F0604AB8B4}"/>
              </a:ext>
            </a:extLst>
          </p:cNvPr>
          <p:cNvCxnSpPr>
            <a:cxnSpLocks/>
          </p:cNvCxnSpPr>
          <p:nvPr/>
        </p:nvCxnSpPr>
        <p:spPr>
          <a:xfrm flipH="1" flipV="1">
            <a:off x="6375400" y="4584700"/>
            <a:ext cx="5816601" cy="0"/>
          </a:xfrm>
          <a:prstGeom prst="line">
            <a:avLst/>
          </a:prstGeom>
          <a:ln w="38100">
            <a:solidFill>
              <a:schemeClr val="accent1">
                <a:lumMod val="60000"/>
                <a:lumOff val="4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Google Shape;1119;p25">
            <a:extLst>
              <a:ext uri="{FF2B5EF4-FFF2-40B4-BE49-F238E27FC236}">
                <a16:creationId xmlns:a16="http://schemas.microsoft.com/office/drawing/2014/main" id="{4A658005-44B3-CCF6-71D0-4DEF3D85C5CE}"/>
              </a:ext>
            </a:extLst>
          </p:cNvPr>
          <p:cNvSpPr txBox="1"/>
          <p:nvPr/>
        </p:nvSpPr>
        <p:spPr>
          <a:xfrm>
            <a:off x="4117274" y="1154844"/>
            <a:ext cx="7884225" cy="1454214"/>
          </a:xfrm>
          <a:prstGeom prst="rect">
            <a:avLst/>
          </a:prstGeom>
          <a:noFill/>
          <a:ln>
            <a:noFill/>
          </a:ln>
        </p:spPr>
        <p:txBody>
          <a:bodyPr spcFirstLastPara="1" wrap="square" lIns="68575" tIns="34275" rIns="68575" bIns="34275" anchor="t" anchorCtr="0">
            <a:spAutoFit/>
          </a:bodyPr>
          <a:lstStyle/>
          <a:p>
            <a:pPr lvl="0" algn="just">
              <a:lnSpc>
                <a:spcPct val="150000"/>
              </a:lnSpc>
            </a:pPr>
            <a:r>
              <a:rPr lang="en-US" sz="3000" b="1" dirty="0" err="1">
                <a:latin typeface="Segoe UI" panose="020B0502040204020203" pitchFamily="34" charset="0"/>
                <a:cs typeface="Segoe UI" panose="020B0502040204020203" pitchFamily="34" charset="0"/>
              </a:rPr>
              <a:t>Spatio</a:t>
            </a:r>
            <a:r>
              <a:rPr lang="en-US" sz="3000" b="1" dirty="0">
                <a:latin typeface="Segoe UI" panose="020B0502040204020203" pitchFamily="34" charset="0"/>
                <a:cs typeface="Segoe UI" panose="020B0502040204020203" pitchFamily="34" charset="0"/>
              </a:rPr>
              <a:t>-temporal Analysis of School District Dropout Rate in Massachusetts, USA</a:t>
            </a:r>
          </a:p>
        </p:txBody>
      </p:sp>
      <p:sp>
        <p:nvSpPr>
          <p:cNvPr id="12" name="Freeform 12">
            <a:extLst>
              <a:ext uri="{FF2B5EF4-FFF2-40B4-BE49-F238E27FC236}">
                <a16:creationId xmlns:a16="http://schemas.microsoft.com/office/drawing/2014/main" id="{AEAF809B-8DAE-AE61-FA03-4320683DFD6E}"/>
              </a:ext>
            </a:extLst>
          </p:cNvPr>
          <p:cNvSpPr/>
          <p:nvPr/>
        </p:nvSpPr>
        <p:spPr>
          <a:xfrm>
            <a:off x="11320290" y="0"/>
            <a:ext cx="871710" cy="959004"/>
          </a:xfrm>
          <a:custGeom>
            <a:avLst/>
            <a:gdLst>
              <a:gd name="connsiteX0" fmla="*/ 70558 w 871710"/>
              <a:gd name="connsiteY0" fmla="*/ 0 h 959004"/>
              <a:gd name="connsiteX1" fmla="*/ 871710 w 871710"/>
              <a:gd name="connsiteY1" fmla="*/ 0 h 959004"/>
              <a:gd name="connsiteX2" fmla="*/ 871710 w 871710"/>
              <a:gd name="connsiteY2" fmla="*/ 922306 h 959004"/>
              <a:gd name="connsiteX3" fmla="*/ 797313 w 871710"/>
              <a:gd name="connsiteY3" fmla="*/ 945477 h 959004"/>
              <a:gd name="connsiteX4" fmla="*/ 663579 w 871710"/>
              <a:gd name="connsiteY4" fmla="*/ 959004 h 959004"/>
              <a:gd name="connsiteX5" fmla="*/ 0 w 871710"/>
              <a:gd name="connsiteY5" fmla="*/ 293196 h 959004"/>
              <a:gd name="connsiteX6" fmla="*/ 52147 w 871710"/>
              <a:gd name="connsiteY6" fmla="*/ 34033 h 959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1710" h="959004">
                <a:moveTo>
                  <a:pt x="70558" y="0"/>
                </a:moveTo>
                <a:lnTo>
                  <a:pt x="871710" y="0"/>
                </a:lnTo>
                <a:lnTo>
                  <a:pt x="871710" y="922306"/>
                </a:lnTo>
                <a:lnTo>
                  <a:pt x="797313" y="945477"/>
                </a:lnTo>
                <a:cubicBezTo>
                  <a:pt x="754116" y="954346"/>
                  <a:pt x="709390" y="959004"/>
                  <a:pt x="663579" y="959004"/>
                </a:cubicBezTo>
                <a:cubicBezTo>
                  <a:pt x="297094" y="959004"/>
                  <a:pt x="0" y="660912"/>
                  <a:pt x="0" y="293196"/>
                </a:cubicBezTo>
                <a:cubicBezTo>
                  <a:pt x="0" y="201267"/>
                  <a:pt x="18568" y="113690"/>
                  <a:pt x="52147" y="34033"/>
                </a:cubicBezTo>
                <a:close/>
              </a:path>
            </a:pathLst>
          </a:custGeom>
          <a:solidFill>
            <a:schemeClr val="accent1">
              <a:lumMod val="40000"/>
              <a:lumOff val="6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5">
            <a:extLst>
              <a:ext uri="{FF2B5EF4-FFF2-40B4-BE49-F238E27FC236}">
                <a16:creationId xmlns:a16="http://schemas.microsoft.com/office/drawing/2014/main" id="{0DC5828D-8EB0-029E-2330-FD2F611EBBD3}"/>
              </a:ext>
            </a:extLst>
          </p:cNvPr>
          <p:cNvSpPr/>
          <p:nvPr/>
        </p:nvSpPr>
        <p:spPr>
          <a:xfrm>
            <a:off x="10993095" y="5649874"/>
            <a:ext cx="1198905" cy="1208126"/>
          </a:xfrm>
          <a:custGeom>
            <a:avLst/>
            <a:gdLst>
              <a:gd name="connsiteX0" fmla="*/ 1107360 w 1198905"/>
              <a:gd name="connsiteY0" fmla="*/ 0 h 1208126"/>
              <a:gd name="connsiteX1" fmla="*/ 1198905 w 1198905"/>
              <a:gd name="connsiteY1" fmla="*/ 4638 h 1208126"/>
              <a:gd name="connsiteX2" fmla="*/ 1198905 w 1198905"/>
              <a:gd name="connsiteY2" fmla="*/ 1208126 h 1208126"/>
              <a:gd name="connsiteX3" fmla="*/ 4884 w 1198905"/>
              <a:gd name="connsiteY3" fmla="*/ 1208126 h 1208126"/>
              <a:gd name="connsiteX4" fmla="*/ 0 w 1198905"/>
              <a:gd name="connsiteY4" fmla="*/ 1111079 h 1208126"/>
              <a:gd name="connsiteX5" fmla="*/ 1107360 w 1198905"/>
              <a:gd name="connsiteY5" fmla="*/ 0 h 120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8905" h="1208126">
                <a:moveTo>
                  <a:pt x="1107360" y="0"/>
                </a:moveTo>
                <a:lnTo>
                  <a:pt x="1198905" y="4638"/>
                </a:lnTo>
                <a:lnTo>
                  <a:pt x="1198905" y="1208126"/>
                </a:lnTo>
                <a:lnTo>
                  <a:pt x="4884" y="1208126"/>
                </a:lnTo>
                <a:lnTo>
                  <a:pt x="0" y="1111079"/>
                </a:lnTo>
                <a:cubicBezTo>
                  <a:pt x="0" y="497447"/>
                  <a:pt x="495782" y="0"/>
                  <a:pt x="1107360" y="0"/>
                </a:cubicBezTo>
                <a:close/>
              </a:path>
            </a:pathLst>
          </a:cu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12300" y="0"/>
            <a:ext cx="1374010" cy="763339"/>
          </a:xfrm>
          <a:prstGeom prst="rect">
            <a:avLst/>
          </a:prstGeom>
        </p:spPr>
      </p:pic>
      <p:sp>
        <p:nvSpPr>
          <p:cNvPr id="15" name="TextBox 14"/>
          <p:cNvSpPr txBox="1"/>
          <p:nvPr/>
        </p:nvSpPr>
        <p:spPr>
          <a:xfrm>
            <a:off x="6289737" y="4041031"/>
            <a:ext cx="3982720" cy="461665"/>
          </a:xfrm>
          <a:prstGeom prst="rect">
            <a:avLst/>
          </a:prstGeom>
          <a:noFill/>
        </p:spPr>
        <p:txBody>
          <a:bodyPr wrap="square" rtlCol="0">
            <a:spAutoFit/>
          </a:bodyPr>
          <a:lstStyle/>
          <a:p>
            <a:r>
              <a:rPr lang="pt-BR" sz="2400" b="1" cap="all" dirty="0">
                <a:latin typeface="Segoe UI" panose="020B0502040204020203" pitchFamily="34" charset="0"/>
                <a:cs typeface="Segoe UI" panose="020B0502040204020203" pitchFamily="34" charset="0"/>
              </a:rPr>
              <a:t>Mst Sanjida Alam</a:t>
            </a:r>
            <a:endParaRPr lang="en-US" sz="2400" dirty="0">
              <a:latin typeface="Segoe UI" panose="020B0502040204020203" pitchFamily="34" charset="0"/>
              <a:cs typeface="Segoe UI" panose="020B0502040204020203" pitchFamily="34"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99514" y="195258"/>
            <a:ext cx="1179672" cy="372821"/>
          </a:xfrm>
          <a:prstGeom prst="rect">
            <a:avLst/>
          </a:prstGeom>
        </p:spPr>
      </p:pic>
    </p:spTree>
    <p:extLst>
      <p:ext uri="{BB962C8B-B14F-4D97-AF65-F5344CB8AC3E}">
        <p14:creationId xmlns:p14="http://schemas.microsoft.com/office/powerpoint/2010/main" val="2526515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06182E5-A566-4B58-B987-56D781594857}"/>
              </a:ext>
            </a:extLst>
          </p:cNvPr>
          <p:cNvSpPr/>
          <p:nvPr/>
        </p:nvSpPr>
        <p:spPr>
          <a:xfrm flipH="1" flipV="1">
            <a:off x="8606119" y="-1"/>
            <a:ext cx="3816417" cy="6946647"/>
          </a:xfrm>
          <a:custGeom>
            <a:avLst/>
            <a:gdLst>
              <a:gd name="connsiteX0" fmla="*/ 3307783 w 4578459"/>
              <a:gd name="connsiteY0" fmla="*/ 0 h 6858000"/>
              <a:gd name="connsiteX1" fmla="*/ 368799 w 4578459"/>
              <a:gd name="connsiteY1" fmla="*/ 0 h 6858000"/>
              <a:gd name="connsiteX2" fmla="*/ 0 w 4578459"/>
              <a:gd name="connsiteY2" fmla="*/ 0 h 6858000"/>
              <a:gd name="connsiteX3" fmla="*/ 0 w 4578459"/>
              <a:gd name="connsiteY3" fmla="*/ 6858000 h 6858000"/>
              <a:gd name="connsiteX4" fmla="*/ 1054484 w 4578459"/>
              <a:gd name="connsiteY4" fmla="*/ 6858000 h 6858000"/>
              <a:gd name="connsiteX5" fmla="*/ 1295932 w 4578459"/>
              <a:gd name="connsiteY5" fmla="*/ 6858000 h 6858000"/>
              <a:gd name="connsiteX6" fmla="*/ 1476113 w 4578459"/>
              <a:gd name="connsiteY6" fmla="*/ 6858000 h 6858000"/>
              <a:gd name="connsiteX7" fmla="*/ 2901172 w 4578459"/>
              <a:gd name="connsiteY7" fmla="*/ 6858000 h 6858000"/>
              <a:gd name="connsiteX8" fmla="*/ 2901172 w 4578459"/>
              <a:gd name="connsiteY8" fmla="*/ 6857999 h 6858000"/>
              <a:gd name="connsiteX9" fmla="*/ 3488610 w 4578459"/>
              <a:gd name="connsiteY9" fmla="*/ 6857999 h 6858000"/>
              <a:gd name="connsiteX10" fmla="*/ 3541594 w 4578459"/>
              <a:gd name="connsiteY10" fmla="*/ 6840905 h 6858000"/>
              <a:gd name="connsiteX11" fmla="*/ 3650090 w 4578459"/>
              <a:gd name="connsiteY11" fmla="*/ 6794163 h 6858000"/>
              <a:gd name="connsiteX12" fmla="*/ 4056824 w 4578459"/>
              <a:gd name="connsiteY12" fmla="*/ 6104546 h 6858000"/>
              <a:gd name="connsiteX13" fmla="*/ 3600790 w 4578459"/>
              <a:gd name="connsiteY13" fmla="*/ 5382603 h 6858000"/>
              <a:gd name="connsiteX14" fmla="*/ 4130775 w 4578459"/>
              <a:gd name="connsiteY14" fmla="*/ 4682210 h 6858000"/>
              <a:gd name="connsiteX15" fmla="*/ 4562159 w 4578459"/>
              <a:gd name="connsiteY15" fmla="*/ 3992592 h 6858000"/>
              <a:gd name="connsiteX16" fmla="*/ 4364955 w 4578459"/>
              <a:gd name="connsiteY16" fmla="*/ 3249099 h 6858000"/>
              <a:gd name="connsiteX17" fmla="*/ 3563814 w 4578459"/>
              <a:gd name="connsiteY17" fmla="*/ 2591807 h 6858000"/>
              <a:gd name="connsiteX18" fmla="*/ 3514512 w 4578459"/>
              <a:gd name="connsiteY18" fmla="*/ 1525055 h 6858000"/>
              <a:gd name="connsiteX19" fmla="*/ 3551489 w 4578459"/>
              <a:gd name="connsiteY19" fmla="*/ 770786 h 6858000"/>
              <a:gd name="connsiteX20" fmla="*/ 3329634 w 4578459"/>
              <a:gd name="connsiteY20" fmla="*/ 2678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78459" h="6858000">
                <a:moveTo>
                  <a:pt x="3307783" y="0"/>
                </a:moveTo>
                <a:lnTo>
                  <a:pt x="368799" y="0"/>
                </a:lnTo>
                <a:lnTo>
                  <a:pt x="0" y="0"/>
                </a:lnTo>
                <a:lnTo>
                  <a:pt x="0" y="6858000"/>
                </a:lnTo>
                <a:lnTo>
                  <a:pt x="1054484" y="6858000"/>
                </a:lnTo>
                <a:lnTo>
                  <a:pt x="1295932" y="6858000"/>
                </a:lnTo>
                <a:lnTo>
                  <a:pt x="1476113" y="6858000"/>
                </a:lnTo>
                <a:lnTo>
                  <a:pt x="2901172" y="6858000"/>
                </a:lnTo>
                <a:lnTo>
                  <a:pt x="2901172" y="6857999"/>
                </a:lnTo>
                <a:lnTo>
                  <a:pt x="3488610" y="6857999"/>
                </a:lnTo>
                <a:lnTo>
                  <a:pt x="3541594" y="6840905"/>
                </a:lnTo>
                <a:cubicBezTo>
                  <a:pt x="3578450" y="6827162"/>
                  <a:pt x="3614655" y="6811673"/>
                  <a:pt x="3650090" y="6794163"/>
                </a:cubicBezTo>
                <a:cubicBezTo>
                  <a:pt x="3933571" y="6664860"/>
                  <a:pt x="4143100" y="6373928"/>
                  <a:pt x="4056824" y="6104546"/>
                </a:cubicBezTo>
                <a:cubicBezTo>
                  <a:pt x="3970548" y="5835164"/>
                  <a:pt x="3625440" y="5662760"/>
                  <a:pt x="3600790" y="5382603"/>
                </a:cubicBezTo>
                <a:cubicBezTo>
                  <a:pt x="3576139" y="5091670"/>
                  <a:pt x="3896595" y="4886940"/>
                  <a:pt x="4130775" y="4682210"/>
                </a:cubicBezTo>
                <a:cubicBezTo>
                  <a:pt x="4352629" y="4499030"/>
                  <a:pt x="4512857" y="4261974"/>
                  <a:pt x="4562159" y="3992592"/>
                </a:cubicBezTo>
                <a:cubicBezTo>
                  <a:pt x="4611459" y="3733986"/>
                  <a:pt x="4549833" y="3453829"/>
                  <a:pt x="4364955" y="3249099"/>
                </a:cubicBezTo>
                <a:cubicBezTo>
                  <a:pt x="4130775" y="2990492"/>
                  <a:pt x="3748693" y="2861189"/>
                  <a:pt x="3563814" y="2591807"/>
                </a:cubicBezTo>
                <a:cubicBezTo>
                  <a:pt x="3354286" y="2279324"/>
                  <a:pt x="3452886" y="1891414"/>
                  <a:pt x="3514512" y="1525055"/>
                </a:cubicBezTo>
                <a:cubicBezTo>
                  <a:pt x="3551489" y="1277224"/>
                  <a:pt x="3563814" y="1018617"/>
                  <a:pt x="3551489" y="770786"/>
                </a:cubicBezTo>
                <a:cubicBezTo>
                  <a:pt x="3533000" y="512179"/>
                  <a:pt x="3479848" y="241451"/>
                  <a:pt x="3329634" y="26787"/>
                </a:cubicBezTo>
                <a:close/>
              </a:path>
            </a:pathLst>
          </a:custGeom>
          <a:solidFill>
            <a:schemeClr val="accent1">
              <a:lumMod val="40000"/>
              <a:lumOff val="6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4" name="Freeform: Shape 3">
            <a:extLst>
              <a:ext uri="{FF2B5EF4-FFF2-40B4-BE49-F238E27FC236}">
                <a16:creationId xmlns:a16="http://schemas.microsoft.com/office/drawing/2014/main" id="{140D073E-F343-4F3D-A877-FE5E52D4EBB9}"/>
              </a:ext>
            </a:extLst>
          </p:cNvPr>
          <p:cNvSpPr/>
          <p:nvPr/>
        </p:nvSpPr>
        <p:spPr>
          <a:xfrm rot="11685388" flipH="1">
            <a:off x="6247512" y="797603"/>
            <a:ext cx="5624359" cy="5043257"/>
          </a:xfrm>
          <a:custGeom>
            <a:avLst/>
            <a:gdLst>
              <a:gd name="connsiteX0" fmla="*/ 556926 w 4484111"/>
              <a:gd name="connsiteY0" fmla="*/ 289722 h 3814071"/>
              <a:gd name="connsiteX1" fmla="*/ 221906 w 4484111"/>
              <a:gd name="connsiteY1" fmla="*/ 774212 h 3814071"/>
              <a:gd name="connsiteX2" fmla="*/ 38934 w 4484111"/>
              <a:gd name="connsiteY2" fmla="*/ 1570529 h 3814071"/>
              <a:gd name="connsiteX3" fmla="*/ 1154808 w 4484111"/>
              <a:gd name="connsiteY3" fmla="*/ 3732695 h 3814071"/>
              <a:gd name="connsiteX4" fmla="*/ 3054113 w 4484111"/>
              <a:gd name="connsiteY4" fmla="*/ 3459525 h 3814071"/>
              <a:gd name="connsiteX5" fmla="*/ 4102983 w 4484111"/>
              <a:gd name="connsiteY5" fmla="*/ 923683 h 3814071"/>
              <a:gd name="connsiteX6" fmla="*/ 2056784 w 4484111"/>
              <a:gd name="connsiteY6" fmla="*/ 351572 h 3814071"/>
              <a:gd name="connsiteX7" fmla="*/ 1134191 w 4484111"/>
              <a:gd name="connsiteY7" fmla="*/ 21706 h 3814071"/>
              <a:gd name="connsiteX8" fmla="*/ 556926 w 4484111"/>
              <a:gd name="connsiteY8" fmla="*/ 289722 h 3814071"/>
              <a:gd name="connsiteX0" fmla="*/ 529495 w 4406994"/>
              <a:gd name="connsiteY0" fmla="*/ 270395 h 3940815"/>
              <a:gd name="connsiteX1" fmla="*/ 194475 w 4406994"/>
              <a:gd name="connsiteY1" fmla="*/ 754885 h 3940815"/>
              <a:gd name="connsiteX2" fmla="*/ 11503 w 4406994"/>
              <a:gd name="connsiteY2" fmla="*/ 1551202 h 3940815"/>
              <a:gd name="connsiteX3" fmla="*/ 1127377 w 4406994"/>
              <a:gd name="connsiteY3" fmla="*/ 3713368 h 3940815"/>
              <a:gd name="connsiteX4" fmla="*/ 3868115 w 4406994"/>
              <a:gd name="connsiteY4" fmla="*/ 3694585 h 3940815"/>
              <a:gd name="connsiteX5" fmla="*/ 4075552 w 4406994"/>
              <a:gd name="connsiteY5" fmla="*/ 904356 h 3940815"/>
              <a:gd name="connsiteX6" fmla="*/ 2029353 w 4406994"/>
              <a:gd name="connsiteY6" fmla="*/ 332245 h 3940815"/>
              <a:gd name="connsiteX7" fmla="*/ 1106760 w 4406994"/>
              <a:gd name="connsiteY7" fmla="*/ 2379 h 3940815"/>
              <a:gd name="connsiteX8" fmla="*/ 529495 w 4406994"/>
              <a:gd name="connsiteY8" fmla="*/ 270395 h 394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6994" h="3940815">
                <a:moveTo>
                  <a:pt x="529495" y="270395"/>
                </a:moveTo>
                <a:cubicBezTo>
                  <a:pt x="382602" y="404403"/>
                  <a:pt x="269210" y="577067"/>
                  <a:pt x="194475" y="754885"/>
                </a:cubicBezTo>
                <a:cubicBezTo>
                  <a:pt x="86238" y="1004862"/>
                  <a:pt x="42428" y="1280609"/>
                  <a:pt x="11503" y="1551202"/>
                </a:cubicBezTo>
                <a:cubicBezTo>
                  <a:pt x="-89003" y="2429985"/>
                  <a:pt x="484608" y="3356138"/>
                  <a:pt x="1127377" y="3713368"/>
                </a:cubicBezTo>
                <a:cubicBezTo>
                  <a:pt x="1770146" y="4070599"/>
                  <a:pt x="3288273" y="3962601"/>
                  <a:pt x="3868115" y="3694585"/>
                </a:cubicBezTo>
                <a:cubicBezTo>
                  <a:pt x="4718550" y="3300293"/>
                  <a:pt x="4382012" y="1464746"/>
                  <a:pt x="4075552" y="904356"/>
                </a:cubicBezTo>
                <a:cubicBezTo>
                  <a:pt x="3769092" y="343966"/>
                  <a:pt x="2665891" y="597684"/>
                  <a:pt x="2029353" y="332245"/>
                </a:cubicBezTo>
                <a:cubicBezTo>
                  <a:pt x="1727835" y="205968"/>
                  <a:pt x="1446934" y="-25968"/>
                  <a:pt x="1106760" y="2379"/>
                </a:cubicBezTo>
                <a:cubicBezTo>
                  <a:pt x="885132" y="20419"/>
                  <a:pt x="689274" y="123502"/>
                  <a:pt x="529495" y="270395"/>
                </a:cubicBezTo>
                <a:close/>
              </a:path>
            </a:pathLst>
          </a:custGeom>
          <a:solidFill>
            <a:schemeClr val="bg1"/>
          </a:solidFill>
          <a:ln w="9525" cap="flat">
            <a:noFill/>
            <a:prstDash val="solid"/>
            <a:miter/>
          </a:ln>
          <a:effectLst>
            <a:outerShdw blurRad="50800" dist="38100" dir="2700000" algn="tl" rotWithShape="0">
              <a:prstClr val="black">
                <a:alpha val="40000"/>
              </a:prstClr>
            </a:outerShdw>
          </a:effectLst>
        </p:spPr>
        <p:txBody>
          <a:bodyPr rtlCol="0" anchor="ctr"/>
          <a:lstStyle/>
          <a:p>
            <a:endParaRPr lang="en-US"/>
          </a:p>
        </p:txBody>
      </p:sp>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ircle: Hollow 10">
            <a:extLst>
              <a:ext uri="{FF2B5EF4-FFF2-40B4-BE49-F238E27FC236}">
                <a16:creationId xmlns:a16="http://schemas.microsoft.com/office/drawing/2014/main" id="{B6918DDB-5AD1-4F37-9F99-D212D57F1C29}"/>
              </a:ext>
            </a:extLst>
          </p:cNvPr>
          <p:cNvSpPr/>
          <p:nvPr/>
        </p:nvSpPr>
        <p:spPr>
          <a:xfrm>
            <a:off x="11770974" y="6233009"/>
            <a:ext cx="1083195" cy="1083195"/>
          </a:xfrm>
          <a:prstGeom prst="donut">
            <a:avLst>
              <a:gd name="adj" fmla="val 14225"/>
            </a:avLst>
          </a:prstGeom>
          <a:solidFill>
            <a:schemeClr val="accent1">
              <a:lumMod val="40000"/>
              <a:lumOff val="60000"/>
            </a:schemeClr>
          </a:soli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pic>
        <p:nvPicPr>
          <p:cNvPr id="7" name="Picture Placeholder 6">
            <a:extLst>
              <a:ext uri="{FF2B5EF4-FFF2-40B4-BE49-F238E27FC236}">
                <a16:creationId xmlns:a16="http://schemas.microsoft.com/office/drawing/2014/main" id="{992B9767-BC84-FAEE-3641-A98B489C54E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6242982" y="981904"/>
            <a:ext cx="5527992" cy="4346053"/>
          </a:xfrm>
          <a:effectLst>
            <a:outerShdw blurRad="50800" dist="38100" dir="5400000" algn="t" rotWithShape="0">
              <a:prstClr val="black">
                <a:alpha val="40000"/>
              </a:prstClr>
            </a:outerShdw>
          </a:effectLst>
        </p:spPr>
      </p:pic>
      <p:sp>
        <p:nvSpPr>
          <p:cNvPr id="14" name="Title 1">
            <a:extLst>
              <a:ext uri="{FF2B5EF4-FFF2-40B4-BE49-F238E27FC236}">
                <a16:creationId xmlns:a16="http://schemas.microsoft.com/office/drawing/2014/main" id="{93986E31-F6EC-99D3-D74A-78F631AB0FD3}"/>
              </a:ext>
            </a:extLst>
          </p:cNvPr>
          <p:cNvSpPr txBox="1">
            <a:spLocks/>
          </p:cNvSpPr>
          <p:nvPr/>
        </p:nvSpPr>
        <p:spPr>
          <a:xfrm>
            <a:off x="419101" y="304195"/>
            <a:ext cx="3991533" cy="53479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Segoe UI" panose="020B0502040204020203" pitchFamily="34" charset="0"/>
                <a:cs typeface="Segoe UI" panose="020B0502040204020203" pitchFamily="34" charset="0"/>
              </a:rPr>
              <a:t>Introduction</a:t>
            </a:r>
            <a:endParaRPr lang="en-IN" sz="2800" b="1" dirty="0">
              <a:solidFill>
                <a:schemeClr val="accent1"/>
              </a:solidFill>
              <a:latin typeface="Segoe UI" panose="020B0502040204020203" pitchFamily="34" charset="0"/>
              <a:cs typeface="Segoe UI" panose="020B0502040204020203" pitchFamily="34" charset="0"/>
            </a:endParaRPr>
          </a:p>
        </p:txBody>
      </p:sp>
      <p:sp>
        <p:nvSpPr>
          <p:cNvPr id="15" name="Content Placeholder 2">
            <a:extLst>
              <a:ext uri="{FF2B5EF4-FFF2-40B4-BE49-F238E27FC236}">
                <a16:creationId xmlns:a16="http://schemas.microsoft.com/office/drawing/2014/main" id="{3B93AF46-AE67-10A3-9DE8-50D6CA55C312}"/>
              </a:ext>
            </a:extLst>
          </p:cNvPr>
          <p:cNvSpPr txBox="1">
            <a:spLocks/>
          </p:cNvSpPr>
          <p:nvPr/>
        </p:nvSpPr>
        <p:spPr>
          <a:xfrm>
            <a:off x="482145" y="1143182"/>
            <a:ext cx="5110405" cy="5477751"/>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85750" indent="-285750">
              <a:lnSpc>
                <a:spcPct val="150000"/>
              </a:lnSpc>
              <a:buClr>
                <a:schemeClr val="accent1">
                  <a:lumMod val="75000"/>
                </a:schemeClr>
              </a:buClr>
              <a:buFont typeface="Wingdings" panose="05000000000000000000" pitchFamily="2" charset="2"/>
              <a:buChar char="Ø"/>
            </a:pPr>
            <a:r>
              <a:rPr lang="en-US" dirty="0">
                <a:latin typeface="Segoe UI" panose="020B0502040204020203" pitchFamily="34" charset="0"/>
                <a:cs typeface="Segoe UI" panose="020B0502040204020203" pitchFamily="34" charset="0"/>
              </a:rPr>
              <a:t>A school district is an administrative unit responsible for managing primary and secondary schools, consisting of one or more public schools operated under the supervision of a school committee and a superintendent (</a:t>
            </a:r>
            <a:r>
              <a:rPr lang="en-US" dirty="0" err="1">
                <a:latin typeface="Segoe UI" panose="020B0502040204020203" pitchFamily="34" charset="0"/>
                <a:cs typeface="Segoe UI" panose="020B0502040204020203" pitchFamily="34" charset="0"/>
              </a:rPr>
              <a:t>MassGIS</a:t>
            </a:r>
            <a:r>
              <a:rPr lang="en-US" dirty="0">
                <a:latin typeface="Segoe UI" panose="020B0502040204020203" pitchFamily="34" charset="0"/>
                <a:cs typeface="Segoe UI" panose="020B0502040204020203" pitchFamily="34" charset="0"/>
              </a:rPr>
              <a:t>, 2019).</a:t>
            </a:r>
          </a:p>
          <a:p>
            <a:pPr marL="285750" indent="-285750">
              <a:lnSpc>
                <a:spcPct val="150000"/>
              </a:lnSpc>
              <a:buClr>
                <a:schemeClr val="accent1">
                  <a:lumMod val="75000"/>
                </a:schemeClr>
              </a:buClr>
              <a:buFont typeface="Wingdings" panose="05000000000000000000" pitchFamily="2" charset="2"/>
              <a:buChar char="Ø"/>
            </a:pPr>
            <a:r>
              <a:rPr lang="en-US" dirty="0">
                <a:latin typeface="Segoe UI" panose="020B0502040204020203" pitchFamily="34" charset="0"/>
                <a:cs typeface="Segoe UI" panose="020B0502040204020203" pitchFamily="34" charset="0"/>
              </a:rPr>
              <a:t>A dropout is defined as a student in grade nine through twelve who leaves school prior to graduation for reasons other than transfer to another school and dropout rate is the number of students who drop out over a one-year period (DESE, 2023)</a:t>
            </a:r>
          </a:p>
          <a:p>
            <a:pPr marL="285750" indent="-285750">
              <a:lnSpc>
                <a:spcPct val="150000"/>
              </a:lnSpc>
              <a:buClr>
                <a:schemeClr val="accent1">
                  <a:lumMod val="75000"/>
                </a:schemeClr>
              </a:buClr>
              <a:buFont typeface="Wingdings" panose="05000000000000000000" pitchFamily="2" charset="2"/>
              <a:buChar char="Ø"/>
            </a:pPr>
            <a:r>
              <a:rPr lang="en-US" dirty="0">
                <a:latin typeface="Segoe UI" panose="020B0502040204020203" pitchFamily="34" charset="0"/>
                <a:cs typeface="Segoe UI" panose="020B0502040204020203" pitchFamily="34" charset="0"/>
              </a:rPr>
              <a:t>So, it is necessary to identify the risk areas and improve student retention strategies across Massachusetts (</a:t>
            </a:r>
            <a:r>
              <a:rPr lang="en-US" dirty="0" err="1">
                <a:latin typeface="Segoe UI" panose="020B0502040204020203" pitchFamily="34" charset="0"/>
                <a:cs typeface="Segoe UI" panose="020B0502040204020203" pitchFamily="34" charset="0"/>
              </a:rPr>
              <a:t>Balfanz</a:t>
            </a:r>
            <a:r>
              <a:rPr lang="en-US" dirty="0">
                <a:latin typeface="Segoe UI" panose="020B0502040204020203" pitchFamily="34" charset="0"/>
                <a:cs typeface="Segoe UI" panose="020B0502040204020203" pitchFamily="34" charset="0"/>
              </a:rPr>
              <a:t> &amp; Byrnes, 2019).</a:t>
            </a:r>
          </a:p>
          <a:p>
            <a:pPr marL="285750" indent="-285750">
              <a:lnSpc>
                <a:spcPct val="150000"/>
              </a:lnSpc>
              <a:buClr>
                <a:schemeClr val="accent1">
                  <a:lumMod val="75000"/>
                </a:schemeClr>
              </a:buClr>
              <a:buFont typeface="Wingdings" panose="05000000000000000000" pitchFamily="2" charset="2"/>
              <a:buChar char="Ø"/>
            </a:pPr>
            <a:r>
              <a:rPr lang="en-US" dirty="0">
                <a:latin typeface="Segoe UI" panose="020B0502040204020203" pitchFamily="34" charset="0"/>
                <a:cs typeface="Segoe UI" panose="020B0502040204020203" pitchFamily="34" charset="0"/>
              </a:rPr>
              <a:t>This study aims to present the dropout rates across Massachusetts school districts and analyze their spatial and temporal patterns using statistical methods.</a:t>
            </a:r>
          </a:p>
        </p:txBody>
      </p:sp>
    </p:spTree>
    <p:extLst>
      <p:ext uri="{BB962C8B-B14F-4D97-AF65-F5344CB8AC3E}">
        <p14:creationId xmlns:p14="http://schemas.microsoft.com/office/powerpoint/2010/main" val="3429764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871626" y="0"/>
            <a:ext cx="3320374" cy="6858000"/>
          </a:xfrm>
          <a:prstGeom prst="rect">
            <a:avLst/>
          </a:prstGeom>
          <a:solidFill>
            <a:schemeClr val="accent1">
              <a:lumMod val="40000"/>
              <a:lumOff val="60000"/>
            </a:schemeClr>
          </a:solidFill>
          <a:ln>
            <a:solidFill>
              <a:schemeClr val="accent1">
                <a:lumMod val="20000"/>
                <a:lumOff val="80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7526955" y="1838424"/>
            <a:ext cx="2877955" cy="28779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888" y="746816"/>
            <a:ext cx="4296279" cy="4296279"/>
          </a:xfrm>
          <a:prstGeom prst="rect">
            <a:avLst/>
          </a:prstGeom>
          <a:ln>
            <a:noFill/>
          </a:ln>
          <a:effectLst>
            <a:outerShdw blurRad="292100" dist="139700" dir="2700000" algn="tl" rotWithShape="0">
              <a:srgbClr val="333333">
                <a:alpha val="65000"/>
              </a:srgbClr>
            </a:outerShdw>
          </a:effectLst>
        </p:spPr>
      </p:pic>
      <p:grpSp>
        <p:nvGrpSpPr>
          <p:cNvPr id="18" name="Group 17"/>
          <p:cNvGrpSpPr/>
          <p:nvPr/>
        </p:nvGrpSpPr>
        <p:grpSpPr>
          <a:xfrm>
            <a:off x="1103249" y="1454581"/>
            <a:ext cx="1221955" cy="1221955"/>
            <a:chOff x="1547800" y="2899333"/>
            <a:chExt cx="1221955" cy="1221955"/>
          </a:xfrm>
        </p:grpSpPr>
        <p:sp>
          <p:nvSpPr>
            <p:cNvPr id="20" name="Oval 19">
              <a:extLst>
                <a:ext uri="{FF2B5EF4-FFF2-40B4-BE49-F238E27FC236}">
                  <a16:creationId xmlns:a16="http://schemas.microsoft.com/office/drawing/2014/main" id="{74240EA5-4DE4-4C38-A92F-2DB589D1FDD1}"/>
                </a:ext>
              </a:extLst>
            </p:cNvPr>
            <p:cNvSpPr/>
            <p:nvPr/>
          </p:nvSpPr>
          <p:spPr>
            <a:xfrm rot="20490708">
              <a:off x="1778803" y="3130336"/>
              <a:ext cx="759949" cy="7599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Block Arc 22">
              <a:extLst>
                <a:ext uri="{FF2B5EF4-FFF2-40B4-BE49-F238E27FC236}">
                  <a16:creationId xmlns:a16="http://schemas.microsoft.com/office/drawing/2014/main" id="{953551B3-4F07-4B47-BF91-8EE7EBF021C6}"/>
                </a:ext>
              </a:extLst>
            </p:cNvPr>
            <p:cNvSpPr/>
            <p:nvPr/>
          </p:nvSpPr>
          <p:spPr>
            <a:xfrm rot="20490708">
              <a:off x="1547800" y="2899333"/>
              <a:ext cx="1221955" cy="1221955"/>
            </a:xfrm>
            <a:prstGeom prst="blockArc">
              <a:avLst>
                <a:gd name="adj1" fmla="val 10800000"/>
                <a:gd name="adj2" fmla="val 9415376"/>
                <a:gd name="adj3" fmla="val 1221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4" name="TextBox 23">
              <a:extLst>
                <a:ext uri="{FF2B5EF4-FFF2-40B4-BE49-F238E27FC236}">
                  <a16:creationId xmlns:a16="http://schemas.microsoft.com/office/drawing/2014/main" id="{F17B9E13-4C07-43FC-B68D-013CCFC2ED3E}"/>
                </a:ext>
              </a:extLst>
            </p:cNvPr>
            <p:cNvSpPr txBox="1"/>
            <p:nvPr/>
          </p:nvSpPr>
          <p:spPr>
            <a:xfrm>
              <a:off x="1883702" y="3279478"/>
              <a:ext cx="550151" cy="461665"/>
            </a:xfrm>
            <a:prstGeom prst="rect">
              <a:avLst/>
            </a:prstGeom>
            <a:noFill/>
          </p:spPr>
          <p:txBody>
            <a:bodyPr wrap="none" rtlCol="0">
              <a:spAutoFit/>
            </a:bodyPr>
            <a:lstStyle/>
            <a:p>
              <a:r>
                <a:rPr lang="en-US" sz="2400" b="1" dirty="0">
                  <a:solidFill>
                    <a:schemeClr val="bg1"/>
                  </a:solidFill>
                  <a:latin typeface="Cambria" panose="02040503050406030204" pitchFamily="18" charset="0"/>
                  <a:ea typeface="Cambria" panose="02040503050406030204" pitchFamily="18" charset="0"/>
                </a:rPr>
                <a:t>01</a:t>
              </a:r>
              <a:endParaRPr lang="en-IN" sz="2400" b="1" dirty="0">
                <a:solidFill>
                  <a:schemeClr val="bg1"/>
                </a:solidFill>
                <a:latin typeface="Cambria" panose="02040503050406030204" pitchFamily="18" charset="0"/>
                <a:ea typeface="Cambria" panose="02040503050406030204" pitchFamily="18" charset="0"/>
              </a:endParaRPr>
            </a:p>
          </p:txBody>
        </p:sp>
      </p:grpSp>
      <p:grpSp>
        <p:nvGrpSpPr>
          <p:cNvPr id="28" name="Group 27"/>
          <p:cNvGrpSpPr/>
          <p:nvPr/>
        </p:nvGrpSpPr>
        <p:grpSpPr>
          <a:xfrm>
            <a:off x="4054713" y="1454581"/>
            <a:ext cx="2716363" cy="1690979"/>
            <a:chOff x="887384" y="2899333"/>
            <a:chExt cx="2716363" cy="1690979"/>
          </a:xfrm>
        </p:grpSpPr>
        <p:sp>
          <p:nvSpPr>
            <p:cNvPr id="29" name="Oval 28">
              <a:extLst>
                <a:ext uri="{FF2B5EF4-FFF2-40B4-BE49-F238E27FC236}">
                  <a16:creationId xmlns:a16="http://schemas.microsoft.com/office/drawing/2014/main" id="{74240EA5-4DE4-4C38-A92F-2DB589D1FDD1}"/>
                </a:ext>
              </a:extLst>
            </p:cNvPr>
            <p:cNvSpPr/>
            <p:nvPr/>
          </p:nvSpPr>
          <p:spPr>
            <a:xfrm rot="20490708">
              <a:off x="1778803" y="3130336"/>
              <a:ext cx="759949" cy="75994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 name="Block Arc 29">
              <a:extLst>
                <a:ext uri="{FF2B5EF4-FFF2-40B4-BE49-F238E27FC236}">
                  <a16:creationId xmlns:a16="http://schemas.microsoft.com/office/drawing/2014/main" id="{953551B3-4F07-4B47-BF91-8EE7EBF021C6}"/>
                </a:ext>
              </a:extLst>
            </p:cNvPr>
            <p:cNvSpPr/>
            <p:nvPr/>
          </p:nvSpPr>
          <p:spPr>
            <a:xfrm rot="20490708">
              <a:off x="1547800" y="2899333"/>
              <a:ext cx="1221955" cy="1221955"/>
            </a:xfrm>
            <a:prstGeom prst="blockArc">
              <a:avLst>
                <a:gd name="adj1" fmla="val 10800000"/>
                <a:gd name="adj2" fmla="val 9415376"/>
                <a:gd name="adj3" fmla="val 12215"/>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31" name="TextBox 30">
              <a:extLst>
                <a:ext uri="{FF2B5EF4-FFF2-40B4-BE49-F238E27FC236}">
                  <a16:creationId xmlns:a16="http://schemas.microsoft.com/office/drawing/2014/main" id="{F17B9E13-4C07-43FC-B68D-013CCFC2ED3E}"/>
                </a:ext>
              </a:extLst>
            </p:cNvPr>
            <p:cNvSpPr txBox="1"/>
            <p:nvPr/>
          </p:nvSpPr>
          <p:spPr>
            <a:xfrm>
              <a:off x="1883702" y="3279478"/>
              <a:ext cx="550151" cy="461665"/>
            </a:xfrm>
            <a:prstGeom prst="rect">
              <a:avLst/>
            </a:prstGeom>
            <a:noFill/>
          </p:spPr>
          <p:txBody>
            <a:bodyPr wrap="none" rtlCol="0">
              <a:spAutoFit/>
            </a:bodyPr>
            <a:lstStyle/>
            <a:p>
              <a:r>
                <a:rPr lang="en-US" sz="2400" b="1" dirty="0">
                  <a:solidFill>
                    <a:schemeClr val="bg1"/>
                  </a:solidFill>
                  <a:latin typeface="Cambria" panose="02040503050406030204" pitchFamily="18" charset="0"/>
                  <a:ea typeface="Cambria" panose="02040503050406030204" pitchFamily="18" charset="0"/>
                </a:rPr>
                <a:t>02</a:t>
              </a:r>
              <a:endParaRPr lang="en-IN" sz="2400" b="1" dirty="0">
                <a:solidFill>
                  <a:schemeClr val="bg1"/>
                </a:solidFill>
                <a:latin typeface="Cambria" panose="02040503050406030204" pitchFamily="18" charset="0"/>
                <a:ea typeface="Cambria" panose="02040503050406030204" pitchFamily="18" charset="0"/>
              </a:endParaRPr>
            </a:p>
          </p:txBody>
        </p:sp>
        <p:sp>
          <p:nvSpPr>
            <p:cNvPr id="32" name="Rectangle 31">
              <a:extLst>
                <a:ext uri="{FF2B5EF4-FFF2-40B4-BE49-F238E27FC236}">
                  <a16:creationId xmlns:a16="http://schemas.microsoft.com/office/drawing/2014/main" id="{9C96F5FE-BCE2-42E7-92F0-F73AB131833E}"/>
                </a:ext>
              </a:extLst>
            </p:cNvPr>
            <p:cNvSpPr/>
            <p:nvPr/>
          </p:nvSpPr>
          <p:spPr>
            <a:xfrm>
              <a:off x="887384" y="4220980"/>
              <a:ext cx="2716363" cy="369332"/>
            </a:xfrm>
            <a:prstGeom prst="rect">
              <a:avLst/>
            </a:prstGeom>
          </p:spPr>
          <p:txBody>
            <a:bodyPr wrap="square">
              <a:spAutoFit/>
            </a:bodyPr>
            <a:lstStyle/>
            <a:p>
              <a:pPr algn="ctr">
                <a:buClr>
                  <a:schemeClr val="accent1">
                    <a:lumMod val="75000"/>
                  </a:schemeClr>
                </a:buClr>
              </a:pPr>
              <a:endParaRPr lang="en-US" dirty="0">
                <a:latin typeface="Segoe UI" panose="020B0502040204020203" pitchFamily="34" charset="0"/>
                <a:cs typeface="Segoe UI" panose="020B0502040204020203" pitchFamily="34" charset="0"/>
              </a:endParaRPr>
            </a:p>
          </p:txBody>
        </p:sp>
      </p:grpSp>
      <p:sp>
        <p:nvSpPr>
          <p:cNvPr id="19" name="Title 1">
            <a:extLst>
              <a:ext uri="{FF2B5EF4-FFF2-40B4-BE49-F238E27FC236}">
                <a16:creationId xmlns:a16="http://schemas.microsoft.com/office/drawing/2014/main" id="{93986E31-F6EC-99D3-D74A-78F631AB0FD3}"/>
              </a:ext>
            </a:extLst>
          </p:cNvPr>
          <p:cNvSpPr txBox="1">
            <a:spLocks/>
          </p:cNvSpPr>
          <p:nvPr/>
        </p:nvSpPr>
        <p:spPr>
          <a:xfrm>
            <a:off x="419101" y="304195"/>
            <a:ext cx="3991533" cy="53479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Segoe UI" panose="020B0502040204020203" pitchFamily="34" charset="0"/>
                <a:cs typeface="Segoe UI" panose="020B0502040204020203" pitchFamily="34" charset="0"/>
              </a:rPr>
              <a:t>Objectives</a:t>
            </a:r>
            <a:endParaRPr lang="en-IN" sz="2800" b="1" dirty="0">
              <a:solidFill>
                <a:schemeClr val="accent1"/>
              </a:solidFill>
              <a:latin typeface="Segoe UI" panose="020B0502040204020203" pitchFamily="34" charset="0"/>
              <a:cs typeface="Segoe UI" panose="020B0502040204020203" pitchFamily="34" charset="0"/>
            </a:endParaRPr>
          </a:p>
        </p:txBody>
      </p:sp>
      <p:sp>
        <p:nvSpPr>
          <p:cNvPr id="17" name="Content Placeholder 2">
            <a:extLst>
              <a:ext uri="{FF2B5EF4-FFF2-40B4-BE49-F238E27FC236}">
                <a16:creationId xmlns:a16="http://schemas.microsoft.com/office/drawing/2014/main" id="{3B93AF46-AE67-10A3-9DE8-50D6CA55C312}"/>
              </a:ext>
            </a:extLst>
          </p:cNvPr>
          <p:cNvSpPr txBox="1">
            <a:spLocks/>
          </p:cNvSpPr>
          <p:nvPr/>
        </p:nvSpPr>
        <p:spPr>
          <a:xfrm>
            <a:off x="511623" y="2980244"/>
            <a:ext cx="2286455" cy="1242183"/>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Clr>
                <a:schemeClr val="accent1">
                  <a:lumMod val="75000"/>
                </a:schemeClr>
              </a:buClr>
              <a:buNone/>
            </a:pPr>
            <a:r>
              <a:rPr lang="en-US" sz="1600" dirty="0">
                <a:latin typeface="Segoe UI" panose="020B0502040204020203" pitchFamily="34" charset="0"/>
                <a:cs typeface="Segoe UI" panose="020B0502040204020203" pitchFamily="34" charset="0"/>
              </a:rPr>
              <a:t>To represent the spatial patterns and temporal trends of school district dropout rates.</a:t>
            </a:r>
          </a:p>
        </p:txBody>
      </p:sp>
      <p:sp>
        <p:nvSpPr>
          <p:cNvPr id="21" name="Content Placeholder 2">
            <a:extLst>
              <a:ext uri="{FF2B5EF4-FFF2-40B4-BE49-F238E27FC236}">
                <a16:creationId xmlns:a16="http://schemas.microsoft.com/office/drawing/2014/main" id="{3B93AF46-AE67-10A3-9DE8-50D6CA55C312}"/>
              </a:ext>
            </a:extLst>
          </p:cNvPr>
          <p:cNvSpPr txBox="1">
            <a:spLocks/>
          </p:cNvSpPr>
          <p:nvPr/>
        </p:nvSpPr>
        <p:spPr>
          <a:xfrm>
            <a:off x="4174666" y="2980244"/>
            <a:ext cx="2286455" cy="1355925"/>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Clr>
                <a:schemeClr val="accent1">
                  <a:lumMod val="75000"/>
                </a:schemeClr>
              </a:buClr>
              <a:buNone/>
            </a:pPr>
            <a:r>
              <a:rPr lang="en-US" sz="1600" dirty="0">
                <a:latin typeface="Segoe UI" panose="020B0502040204020203" pitchFamily="34" charset="0"/>
                <a:cs typeface="Segoe UI" panose="020B0502040204020203" pitchFamily="34" charset="0"/>
              </a:rPr>
              <a:t>To present the dropout patterns across different grades, genders, and ethnicities over time.</a:t>
            </a:r>
          </a:p>
        </p:txBody>
      </p:sp>
    </p:spTree>
    <p:extLst>
      <p:ext uri="{BB962C8B-B14F-4D97-AF65-F5344CB8AC3E}">
        <p14:creationId xmlns:p14="http://schemas.microsoft.com/office/powerpoint/2010/main" val="4271460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aphic 3">
            <a:extLst>
              <a:ext uri="{FF2B5EF4-FFF2-40B4-BE49-F238E27FC236}">
                <a16:creationId xmlns:a16="http://schemas.microsoft.com/office/drawing/2014/main" id="{399EEBA8-52E8-29C3-C203-54AD0FC31CA3}"/>
              </a:ext>
            </a:extLst>
          </p:cNvPr>
          <p:cNvGrpSpPr/>
          <p:nvPr/>
        </p:nvGrpSpPr>
        <p:grpSpPr>
          <a:xfrm>
            <a:off x="3577380" y="1987404"/>
            <a:ext cx="5235414" cy="3552380"/>
            <a:chOff x="3401182" y="1828480"/>
            <a:chExt cx="5408017" cy="3669496"/>
          </a:xfrm>
          <a:solidFill>
            <a:schemeClr val="accent1">
              <a:lumMod val="20000"/>
              <a:lumOff val="80000"/>
            </a:schemeClr>
          </a:solidFill>
        </p:grpSpPr>
        <p:sp>
          <p:nvSpPr>
            <p:cNvPr id="104" name="Freeform: Shape 6">
              <a:extLst>
                <a:ext uri="{FF2B5EF4-FFF2-40B4-BE49-F238E27FC236}">
                  <a16:creationId xmlns:a16="http://schemas.microsoft.com/office/drawing/2014/main" id="{1A409AF7-9C7E-68E6-0E3F-AE86A124D879}"/>
                </a:ext>
              </a:extLst>
            </p:cNvPr>
            <p:cNvSpPr/>
            <p:nvPr/>
          </p:nvSpPr>
          <p:spPr>
            <a:xfrm>
              <a:off x="5655364" y="1828480"/>
              <a:ext cx="596582" cy="647176"/>
            </a:xfrm>
            <a:custGeom>
              <a:avLst/>
              <a:gdLst>
                <a:gd name="connsiteX0" fmla="*/ 442732 w 596582"/>
                <a:gd name="connsiteY0" fmla="*/ 30732 h 647176"/>
                <a:gd name="connsiteX1" fmla="*/ 255376 w 596582"/>
                <a:gd name="connsiteY1" fmla="*/ 2989 h 647176"/>
                <a:gd name="connsiteX2" fmla="*/ 94111 w 596582"/>
                <a:gd name="connsiteY2" fmla="*/ 68392 h 647176"/>
                <a:gd name="connsiteX3" fmla="*/ 20208 w 596582"/>
                <a:gd name="connsiteY3" fmla="*/ 165434 h 647176"/>
                <a:gd name="connsiteX4" fmla="*/ 3562 w 596582"/>
                <a:gd name="connsiteY4" fmla="*/ 323039 h 647176"/>
                <a:gd name="connsiteX5" fmla="*/ 16430 w 596582"/>
                <a:gd name="connsiteY5" fmla="*/ 345352 h 647176"/>
                <a:gd name="connsiteX6" fmla="*/ 41576 w 596582"/>
                <a:gd name="connsiteY6" fmla="*/ 351727 h 647176"/>
                <a:gd name="connsiteX7" fmla="*/ 156917 w 596582"/>
                <a:gd name="connsiteY7" fmla="*/ 334137 h 647176"/>
                <a:gd name="connsiteX8" fmla="*/ 185487 w 596582"/>
                <a:gd name="connsiteY8" fmla="*/ 300963 h 647176"/>
                <a:gd name="connsiteX9" fmla="*/ 283474 w 596582"/>
                <a:gd name="connsiteY9" fmla="*/ 185150 h 647176"/>
                <a:gd name="connsiteX10" fmla="*/ 395155 w 596582"/>
                <a:gd name="connsiteY10" fmla="*/ 236740 h 647176"/>
                <a:gd name="connsiteX11" fmla="*/ 401766 w 596582"/>
                <a:gd name="connsiteY11" fmla="*/ 344172 h 647176"/>
                <a:gd name="connsiteX12" fmla="*/ 292564 w 596582"/>
                <a:gd name="connsiteY12" fmla="*/ 420554 h 647176"/>
                <a:gd name="connsiteX13" fmla="*/ 237786 w 596582"/>
                <a:gd name="connsiteY13" fmla="*/ 494811 h 647176"/>
                <a:gd name="connsiteX14" fmla="*/ 256321 w 596582"/>
                <a:gd name="connsiteY14" fmla="*/ 618889 h 647176"/>
                <a:gd name="connsiteX15" fmla="*/ 294217 w 596582"/>
                <a:gd name="connsiteY15" fmla="*/ 646750 h 647176"/>
                <a:gd name="connsiteX16" fmla="*/ 406607 w 596582"/>
                <a:gd name="connsiteY16" fmla="*/ 629632 h 647176"/>
                <a:gd name="connsiteX17" fmla="*/ 434503 w 596582"/>
                <a:gd name="connsiteY17" fmla="*/ 592124 h 647176"/>
                <a:gd name="connsiteX18" fmla="*/ 434468 w 596582"/>
                <a:gd name="connsiteY18" fmla="*/ 591854 h 647176"/>
                <a:gd name="connsiteX19" fmla="*/ 430572 w 596582"/>
                <a:gd name="connsiteY19" fmla="*/ 565763 h 647176"/>
                <a:gd name="connsiteX20" fmla="*/ 431280 w 596582"/>
                <a:gd name="connsiteY20" fmla="*/ 564229 h 647176"/>
                <a:gd name="connsiteX21" fmla="*/ 539656 w 596582"/>
                <a:gd name="connsiteY21" fmla="*/ 471318 h 647176"/>
                <a:gd name="connsiteX22" fmla="*/ 592309 w 596582"/>
                <a:gd name="connsiteY22" fmla="*/ 241817 h 647176"/>
                <a:gd name="connsiteX23" fmla="*/ 442732 w 596582"/>
                <a:gd name="connsiteY23" fmla="*/ 30732 h 647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582" h="647176">
                  <a:moveTo>
                    <a:pt x="442732" y="30732"/>
                  </a:moveTo>
                  <a:cubicBezTo>
                    <a:pt x="384129" y="4050"/>
                    <a:pt x="319198" y="-5566"/>
                    <a:pt x="255376" y="2989"/>
                  </a:cubicBezTo>
                  <a:cubicBezTo>
                    <a:pt x="196974" y="10882"/>
                    <a:pt x="141511" y="33376"/>
                    <a:pt x="94111" y="68392"/>
                  </a:cubicBezTo>
                  <a:cubicBezTo>
                    <a:pt x="61351" y="93661"/>
                    <a:pt x="35862" y="127139"/>
                    <a:pt x="20208" y="165434"/>
                  </a:cubicBezTo>
                  <a:cubicBezTo>
                    <a:pt x="1165" y="215655"/>
                    <a:pt x="-4572" y="269948"/>
                    <a:pt x="3562" y="323039"/>
                  </a:cubicBezTo>
                  <a:cubicBezTo>
                    <a:pt x="4660" y="331911"/>
                    <a:pt x="9300" y="339960"/>
                    <a:pt x="16430" y="345352"/>
                  </a:cubicBezTo>
                  <a:cubicBezTo>
                    <a:pt x="23620" y="350765"/>
                    <a:pt x="32675" y="353062"/>
                    <a:pt x="41576" y="351727"/>
                  </a:cubicBezTo>
                  <a:lnTo>
                    <a:pt x="156917" y="334137"/>
                  </a:lnTo>
                  <a:cubicBezTo>
                    <a:pt x="173398" y="331776"/>
                    <a:pt x="185593" y="317608"/>
                    <a:pt x="185487" y="300963"/>
                  </a:cubicBezTo>
                  <a:cubicBezTo>
                    <a:pt x="185487" y="264011"/>
                    <a:pt x="197293" y="199789"/>
                    <a:pt x="283474" y="185150"/>
                  </a:cubicBezTo>
                  <a:cubicBezTo>
                    <a:pt x="327886" y="176855"/>
                    <a:pt x="372677" y="197549"/>
                    <a:pt x="395155" y="236740"/>
                  </a:cubicBezTo>
                  <a:cubicBezTo>
                    <a:pt x="414375" y="269445"/>
                    <a:pt x="416830" y="309357"/>
                    <a:pt x="401766" y="344172"/>
                  </a:cubicBezTo>
                  <a:cubicBezTo>
                    <a:pt x="378745" y="399422"/>
                    <a:pt x="323495" y="415714"/>
                    <a:pt x="292564" y="420554"/>
                  </a:cubicBezTo>
                  <a:cubicBezTo>
                    <a:pt x="257017" y="426072"/>
                    <a:pt x="232568" y="459219"/>
                    <a:pt x="237786" y="494811"/>
                  </a:cubicBezTo>
                  <a:lnTo>
                    <a:pt x="256321" y="618889"/>
                  </a:lnTo>
                  <a:cubicBezTo>
                    <a:pt x="259107" y="637034"/>
                    <a:pt x="276060" y="649501"/>
                    <a:pt x="294217" y="646750"/>
                  </a:cubicBezTo>
                  <a:lnTo>
                    <a:pt x="406607" y="629632"/>
                  </a:lnTo>
                  <a:cubicBezTo>
                    <a:pt x="424669" y="626979"/>
                    <a:pt x="437159" y="610187"/>
                    <a:pt x="434503" y="592124"/>
                  </a:cubicBezTo>
                  <a:cubicBezTo>
                    <a:pt x="434491" y="592034"/>
                    <a:pt x="434480" y="591943"/>
                    <a:pt x="434468" y="591854"/>
                  </a:cubicBezTo>
                  <a:lnTo>
                    <a:pt x="430572" y="565763"/>
                  </a:lnTo>
                  <a:cubicBezTo>
                    <a:pt x="430442" y="565152"/>
                    <a:pt x="430737" y="564527"/>
                    <a:pt x="431280" y="564229"/>
                  </a:cubicBezTo>
                  <a:cubicBezTo>
                    <a:pt x="473781" y="541576"/>
                    <a:pt x="510779" y="509856"/>
                    <a:pt x="539656" y="471318"/>
                  </a:cubicBezTo>
                  <a:cubicBezTo>
                    <a:pt x="587823" y="406269"/>
                    <a:pt x="605531" y="329651"/>
                    <a:pt x="592309" y="241817"/>
                  </a:cubicBezTo>
                  <a:cubicBezTo>
                    <a:pt x="573066" y="117031"/>
                    <a:pt x="500343" y="58475"/>
                    <a:pt x="442732" y="30732"/>
                  </a:cubicBezTo>
                  <a:close/>
                </a:path>
              </a:pathLst>
            </a:custGeom>
            <a:grpFill/>
            <a:ln w="11803" cap="flat">
              <a:noFill/>
              <a:prstDash val="solid"/>
              <a:miter/>
            </a:ln>
          </p:spPr>
          <p:txBody>
            <a:bodyPr rtlCol="0" anchor="ctr"/>
            <a:lstStyle/>
            <a:p>
              <a:endParaRPr lang="en-IN"/>
            </a:p>
          </p:txBody>
        </p:sp>
        <p:sp>
          <p:nvSpPr>
            <p:cNvPr id="105" name="Freeform: Shape 7">
              <a:extLst>
                <a:ext uri="{FF2B5EF4-FFF2-40B4-BE49-F238E27FC236}">
                  <a16:creationId xmlns:a16="http://schemas.microsoft.com/office/drawing/2014/main" id="{71AAB0B6-93DA-C8B4-51C1-2216BF96F566}"/>
                </a:ext>
              </a:extLst>
            </p:cNvPr>
            <p:cNvSpPr/>
            <p:nvPr/>
          </p:nvSpPr>
          <p:spPr>
            <a:xfrm>
              <a:off x="5933334" y="2496035"/>
              <a:ext cx="180531" cy="173722"/>
            </a:xfrm>
            <a:custGeom>
              <a:avLst/>
              <a:gdLst>
                <a:gd name="connsiteX0" fmla="*/ 83066 w 180531"/>
                <a:gd name="connsiteY0" fmla="*/ 681 h 173722"/>
                <a:gd name="connsiteX1" fmla="*/ 73267 w 180531"/>
                <a:gd name="connsiteY1" fmla="*/ 2216 h 173722"/>
                <a:gd name="connsiteX2" fmla="*/ 958 w 180531"/>
                <a:gd name="connsiteY2" fmla="*/ 100379 h 173722"/>
                <a:gd name="connsiteX3" fmla="*/ 99122 w 180531"/>
                <a:gd name="connsiteY3" fmla="*/ 172689 h 173722"/>
                <a:gd name="connsiteX4" fmla="*/ 109039 w 180531"/>
                <a:gd name="connsiteY4" fmla="*/ 171272 h 173722"/>
                <a:gd name="connsiteX5" fmla="*/ 179199 w 180531"/>
                <a:gd name="connsiteY5" fmla="*/ 71408 h 173722"/>
                <a:gd name="connsiteX6" fmla="*/ 83066 w 180531"/>
                <a:gd name="connsiteY6" fmla="*/ 681 h 173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531" h="173722">
                  <a:moveTo>
                    <a:pt x="83066" y="681"/>
                  </a:moveTo>
                  <a:lnTo>
                    <a:pt x="73267" y="2216"/>
                  </a:lnTo>
                  <a:cubicBezTo>
                    <a:pt x="26187" y="9358"/>
                    <a:pt x="-6185" y="53310"/>
                    <a:pt x="958" y="100379"/>
                  </a:cubicBezTo>
                  <a:cubicBezTo>
                    <a:pt x="8100" y="147449"/>
                    <a:pt x="52041" y="179831"/>
                    <a:pt x="99122" y="172689"/>
                  </a:cubicBezTo>
                  <a:lnTo>
                    <a:pt x="109039" y="171272"/>
                  </a:lnTo>
                  <a:cubicBezTo>
                    <a:pt x="155989" y="163067"/>
                    <a:pt x="187404" y="118359"/>
                    <a:pt x="179199" y="71408"/>
                  </a:cubicBezTo>
                  <a:cubicBezTo>
                    <a:pt x="171254" y="25910"/>
                    <a:pt x="128872" y="-5269"/>
                    <a:pt x="83066" y="681"/>
                  </a:cubicBezTo>
                  <a:close/>
                </a:path>
              </a:pathLst>
            </a:custGeom>
            <a:grpFill/>
            <a:ln w="11803" cap="flat">
              <a:noFill/>
              <a:prstDash val="solid"/>
              <a:miter/>
            </a:ln>
          </p:spPr>
          <p:txBody>
            <a:bodyPr rtlCol="0" anchor="ctr"/>
            <a:lstStyle/>
            <a:p>
              <a:endParaRPr lang="en-IN"/>
            </a:p>
          </p:txBody>
        </p:sp>
        <p:sp>
          <p:nvSpPr>
            <p:cNvPr id="106" name="Freeform: Shape 8">
              <a:extLst>
                <a:ext uri="{FF2B5EF4-FFF2-40B4-BE49-F238E27FC236}">
                  <a16:creationId xmlns:a16="http://schemas.microsoft.com/office/drawing/2014/main" id="{C4FEDDB9-1CD8-C978-83D7-3C9049ADC01A}"/>
                </a:ext>
              </a:extLst>
            </p:cNvPr>
            <p:cNvSpPr/>
            <p:nvPr/>
          </p:nvSpPr>
          <p:spPr>
            <a:xfrm>
              <a:off x="3401182" y="3772602"/>
              <a:ext cx="423115" cy="471855"/>
            </a:xfrm>
            <a:custGeom>
              <a:avLst/>
              <a:gdLst>
                <a:gd name="connsiteX0" fmla="*/ 381593 w 423115"/>
                <a:gd name="connsiteY0" fmla="*/ 90971 h 471855"/>
                <a:gd name="connsiteX1" fmla="*/ 268140 w 423115"/>
                <a:gd name="connsiteY1" fmla="*/ 12935 h 471855"/>
                <a:gd name="connsiteX2" fmla="*/ 141820 w 423115"/>
                <a:gd name="connsiteY2" fmla="*/ 4199 h 471855"/>
                <a:gd name="connsiteX3" fmla="*/ 62840 w 423115"/>
                <a:gd name="connsiteY3" fmla="*/ 43630 h 471855"/>
                <a:gd name="connsiteX4" fmla="*/ 1451 w 423115"/>
                <a:gd name="connsiteY4" fmla="*/ 141262 h 471855"/>
                <a:gd name="connsiteX5" fmla="*/ 15375 w 423115"/>
                <a:gd name="connsiteY5" fmla="*/ 171615 h 471855"/>
                <a:gd name="connsiteX6" fmla="*/ 17153 w 423115"/>
                <a:gd name="connsiteY6" fmla="*/ 172193 h 471855"/>
                <a:gd name="connsiteX7" fmla="*/ 98139 w 423115"/>
                <a:gd name="connsiteY7" fmla="*/ 197575 h 471855"/>
                <a:gd name="connsiteX8" fmla="*/ 127181 w 423115"/>
                <a:gd name="connsiteY8" fmla="*/ 184943 h 471855"/>
                <a:gd name="connsiteX9" fmla="*/ 228237 w 423115"/>
                <a:gd name="connsiteY9" fmla="*/ 140672 h 471855"/>
                <a:gd name="connsiteX10" fmla="*/ 284668 w 423115"/>
                <a:gd name="connsiteY10" fmla="*/ 210089 h 471855"/>
                <a:gd name="connsiteX11" fmla="*/ 254682 w 423115"/>
                <a:gd name="connsiteY11" fmla="*/ 282458 h 471855"/>
                <a:gd name="connsiteX12" fmla="*/ 158938 w 423115"/>
                <a:gd name="connsiteY12" fmla="*/ 297451 h 471855"/>
                <a:gd name="connsiteX13" fmla="*/ 99910 w 423115"/>
                <a:gd name="connsiteY13" fmla="*/ 328500 h 471855"/>
                <a:gd name="connsiteX14" fmla="*/ 72521 w 423115"/>
                <a:gd name="connsiteY14" fmla="*/ 415625 h 471855"/>
                <a:gd name="connsiteX15" fmla="*/ 87213 w 423115"/>
                <a:gd name="connsiteY15" fmla="*/ 445612 h 471855"/>
                <a:gd name="connsiteX16" fmla="*/ 88341 w 423115"/>
                <a:gd name="connsiteY16" fmla="*/ 445966 h 471855"/>
                <a:gd name="connsiteX17" fmla="*/ 167320 w 423115"/>
                <a:gd name="connsiteY17" fmla="*/ 470758 h 471855"/>
                <a:gd name="connsiteX18" fmla="*/ 197661 w 423115"/>
                <a:gd name="connsiteY18" fmla="*/ 454820 h 471855"/>
                <a:gd name="connsiteX19" fmla="*/ 203328 w 423115"/>
                <a:gd name="connsiteY19" fmla="*/ 436521 h 471855"/>
                <a:gd name="connsiteX20" fmla="*/ 204390 w 423115"/>
                <a:gd name="connsiteY20" fmla="*/ 435813 h 471855"/>
                <a:gd name="connsiteX21" fmla="*/ 304502 w 423115"/>
                <a:gd name="connsiteY21" fmla="*/ 409605 h 471855"/>
                <a:gd name="connsiteX22" fmla="*/ 412287 w 423115"/>
                <a:gd name="connsiteY22" fmla="*/ 276555 h 471855"/>
                <a:gd name="connsiteX23" fmla="*/ 381593 w 423115"/>
                <a:gd name="connsiteY23" fmla="*/ 90971 h 47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23115" h="471855">
                  <a:moveTo>
                    <a:pt x="381593" y="90971"/>
                  </a:moveTo>
                  <a:cubicBezTo>
                    <a:pt x="351815" y="54857"/>
                    <a:pt x="312511" y="27822"/>
                    <a:pt x="268140" y="12935"/>
                  </a:cubicBezTo>
                  <a:cubicBezTo>
                    <a:pt x="227450" y="-606"/>
                    <a:pt x="183989" y="-3616"/>
                    <a:pt x="141820" y="4199"/>
                  </a:cubicBezTo>
                  <a:cubicBezTo>
                    <a:pt x="112484" y="10173"/>
                    <a:pt x="85242" y="23773"/>
                    <a:pt x="62840" y="43630"/>
                  </a:cubicBezTo>
                  <a:cubicBezTo>
                    <a:pt x="34318" y="70346"/>
                    <a:pt x="13174" y="103980"/>
                    <a:pt x="1451" y="141262"/>
                  </a:cubicBezTo>
                  <a:cubicBezTo>
                    <a:pt x="-3085" y="153493"/>
                    <a:pt x="3149" y="167081"/>
                    <a:pt x="15375" y="171615"/>
                  </a:cubicBezTo>
                  <a:cubicBezTo>
                    <a:pt x="15959" y="171827"/>
                    <a:pt x="16553" y="172028"/>
                    <a:pt x="17153" y="172193"/>
                  </a:cubicBezTo>
                  <a:lnTo>
                    <a:pt x="98139" y="197575"/>
                  </a:lnTo>
                  <a:cubicBezTo>
                    <a:pt x="109627" y="201448"/>
                    <a:pt x="122178" y="195982"/>
                    <a:pt x="127181" y="184943"/>
                  </a:cubicBezTo>
                  <a:cubicBezTo>
                    <a:pt x="138987" y="160742"/>
                    <a:pt x="167320" y="122610"/>
                    <a:pt x="228237" y="140672"/>
                  </a:cubicBezTo>
                  <a:cubicBezTo>
                    <a:pt x="259923" y="149420"/>
                    <a:pt x="282580" y="177282"/>
                    <a:pt x="284668" y="210089"/>
                  </a:cubicBezTo>
                  <a:cubicBezTo>
                    <a:pt x="286770" y="237608"/>
                    <a:pt x="275632" y="264490"/>
                    <a:pt x="254682" y="282458"/>
                  </a:cubicBezTo>
                  <a:cubicBezTo>
                    <a:pt x="221980" y="311264"/>
                    <a:pt x="180661" y="304180"/>
                    <a:pt x="158938" y="297451"/>
                  </a:cubicBezTo>
                  <a:cubicBezTo>
                    <a:pt x="134067" y="289766"/>
                    <a:pt x="107664" y="303649"/>
                    <a:pt x="99910" y="328500"/>
                  </a:cubicBezTo>
                  <a:lnTo>
                    <a:pt x="72521" y="415625"/>
                  </a:lnTo>
                  <a:cubicBezTo>
                    <a:pt x="68298" y="427962"/>
                    <a:pt x="74875" y="441385"/>
                    <a:pt x="87213" y="445612"/>
                  </a:cubicBezTo>
                  <a:cubicBezTo>
                    <a:pt x="87586" y="445742"/>
                    <a:pt x="87962" y="445860"/>
                    <a:pt x="88341" y="445966"/>
                  </a:cubicBezTo>
                  <a:lnTo>
                    <a:pt x="167320" y="470758"/>
                  </a:lnTo>
                  <a:cubicBezTo>
                    <a:pt x="180088" y="474618"/>
                    <a:pt x="193591" y="467523"/>
                    <a:pt x="197661" y="454820"/>
                  </a:cubicBezTo>
                  <a:lnTo>
                    <a:pt x="203328" y="436521"/>
                  </a:lnTo>
                  <a:cubicBezTo>
                    <a:pt x="203513" y="436097"/>
                    <a:pt x="203927" y="435825"/>
                    <a:pt x="204390" y="435813"/>
                  </a:cubicBezTo>
                  <a:cubicBezTo>
                    <a:pt x="239270" y="434467"/>
                    <a:pt x="273435" y="425519"/>
                    <a:pt x="304502" y="409605"/>
                  </a:cubicBezTo>
                  <a:cubicBezTo>
                    <a:pt x="357232" y="382003"/>
                    <a:pt x="396230" y="333860"/>
                    <a:pt x="412287" y="276555"/>
                  </a:cubicBezTo>
                  <a:cubicBezTo>
                    <a:pt x="439322" y="188839"/>
                    <a:pt x="410516" y="127214"/>
                    <a:pt x="381593" y="90971"/>
                  </a:cubicBezTo>
                  <a:close/>
                </a:path>
              </a:pathLst>
            </a:custGeom>
            <a:grpFill/>
            <a:ln w="11803" cap="flat">
              <a:noFill/>
              <a:prstDash val="solid"/>
              <a:miter/>
            </a:ln>
          </p:spPr>
          <p:txBody>
            <a:bodyPr rtlCol="0" anchor="ctr"/>
            <a:lstStyle/>
            <a:p>
              <a:endParaRPr lang="en-IN"/>
            </a:p>
          </p:txBody>
        </p:sp>
        <p:sp>
          <p:nvSpPr>
            <p:cNvPr id="107" name="Freeform: Shape 9">
              <a:extLst>
                <a:ext uri="{FF2B5EF4-FFF2-40B4-BE49-F238E27FC236}">
                  <a16:creationId xmlns:a16="http://schemas.microsoft.com/office/drawing/2014/main" id="{F94294E5-D547-BD40-CBA1-4614930AE2BF}"/>
                </a:ext>
              </a:extLst>
            </p:cNvPr>
            <p:cNvSpPr/>
            <p:nvPr/>
          </p:nvSpPr>
          <p:spPr>
            <a:xfrm>
              <a:off x="3437196" y="4249015"/>
              <a:ext cx="132338" cy="127615"/>
            </a:xfrm>
            <a:custGeom>
              <a:avLst/>
              <a:gdLst>
                <a:gd name="connsiteX0" fmla="*/ 88334 w 132338"/>
                <a:gd name="connsiteY0" fmla="*/ 4969 h 127615"/>
                <a:gd name="connsiteX1" fmla="*/ 81487 w 132338"/>
                <a:gd name="connsiteY1" fmla="*/ 2844 h 127615"/>
                <a:gd name="connsiteX2" fmla="*/ 2861 w 132338"/>
                <a:gd name="connsiteY2" fmla="*/ 43928 h 127615"/>
                <a:gd name="connsiteX3" fmla="*/ 43945 w 132338"/>
                <a:gd name="connsiteY3" fmla="*/ 122553 h 127615"/>
                <a:gd name="connsiteX4" fmla="*/ 50792 w 132338"/>
                <a:gd name="connsiteY4" fmla="*/ 124678 h 127615"/>
                <a:gd name="connsiteX5" fmla="*/ 129418 w 132338"/>
                <a:gd name="connsiteY5" fmla="*/ 83595 h 127615"/>
                <a:gd name="connsiteX6" fmla="*/ 88334 w 132338"/>
                <a:gd name="connsiteY6" fmla="*/ 4969 h 12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8" h="127615">
                  <a:moveTo>
                    <a:pt x="88334" y="4969"/>
                  </a:moveTo>
                  <a:lnTo>
                    <a:pt x="81487" y="2844"/>
                  </a:lnTo>
                  <a:cubicBezTo>
                    <a:pt x="48430" y="-7521"/>
                    <a:pt x="13228" y="10872"/>
                    <a:pt x="2861" y="43928"/>
                  </a:cubicBezTo>
                  <a:cubicBezTo>
                    <a:pt x="-7505" y="76984"/>
                    <a:pt x="10888" y="112188"/>
                    <a:pt x="43945" y="122553"/>
                  </a:cubicBezTo>
                  <a:lnTo>
                    <a:pt x="50792" y="124678"/>
                  </a:lnTo>
                  <a:cubicBezTo>
                    <a:pt x="83849" y="135044"/>
                    <a:pt x="119051" y="116650"/>
                    <a:pt x="129418" y="83595"/>
                  </a:cubicBezTo>
                  <a:cubicBezTo>
                    <a:pt x="139784" y="50539"/>
                    <a:pt x="121391" y="15334"/>
                    <a:pt x="88334" y="4969"/>
                  </a:cubicBezTo>
                  <a:close/>
                </a:path>
              </a:pathLst>
            </a:custGeom>
            <a:grpFill/>
            <a:ln w="11803" cap="flat">
              <a:noFill/>
              <a:prstDash val="solid"/>
              <a:miter/>
            </a:ln>
          </p:spPr>
          <p:txBody>
            <a:bodyPr rtlCol="0" anchor="ctr"/>
            <a:lstStyle/>
            <a:p>
              <a:endParaRPr lang="en-IN"/>
            </a:p>
          </p:txBody>
        </p:sp>
        <p:sp>
          <p:nvSpPr>
            <p:cNvPr id="108" name="Freeform: Shape 10">
              <a:extLst>
                <a:ext uri="{FF2B5EF4-FFF2-40B4-BE49-F238E27FC236}">
                  <a16:creationId xmlns:a16="http://schemas.microsoft.com/office/drawing/2014/main" id="{8F92466A-4C28-AA3F-366C-4FC2065156F6}"/>
                </a:ext>
              </a:extLst>
            </p:cNvPr>
            <p:cNvSpPr/>
            <p:nvPr/>
          </p:nvSpPr>
          <p:spPr>
            <a:xfrm>
              <a:off x="8213266" y="3628486"/>
              <a:ext cx="595933" cy="663322"/>
            </a:xfrm>
            <a:custGeom>
              <a:avLst/>
              <a:gdLst>
                <a:gd name="connsiteX0" fmla="*/ 533659 w 595933"/>
                <a:gd name="connsiteY0" fmla="*/ 121279 h 663322"/>
                <a:gd name="connsiteX1" fmla="*/ 371450 w 595933"/>
                <a:gd name="connsiteY1" fmla="*/ 15619 h 663322"/>
                <a:gd name="connsiteX2" fmla="*/ 193657 w 595933"/>
                <a:gd name="connsiteY2" fmla="*/ 7591 h 663322"/>
                <a:gd name="connsiteX3" fmla="*/ 84219 w 595933"/>
                <a:gd name="connsiteY3" fmla="*/ 65911 h 663322"/>
                <a:gd name="connsiteX4" fmla="*/ 1579 w 595933"/>
                <a:gd name="connsiteY4" fmla="*/ 205218 h 663322"/>
                <a:gd name="connsiteX5" fmla="*/ 4058 w 595933"/>
                <a:gd name="connsiteY5" fmla="*/ 231426 h 663322"/>
                <a:gd name="connsiteX6" fmla="*/ 24601 w 595933"/>
                <a:gd name="connsiteY6" fmla="*/ 248072 h 663322"/>
                <a:gd name="connsiteX7" fmla="*/ 139233 w 595933"/>
                <a:gd name="connsiteY7" fmla="*/ 280892 h 663322"/>
                <a:gd name="connsiteX8" fmla="*/ 179726 w 595933"/>
                <a:gd name="connsiteY8" fmla="*/ 262121 h 663322"/>
                <a:gd name="connsiteX9" fmla="*/ 319977 w 595933"/>
                <a:gd name="connsiteY9" fmla="*/ 196363 h 663322"/>
                <a:gd name="connsiteX10" fmla="*/ 401790 w 595933"/>
                <a:gd name="connsiteY10" fmla="*/ 291871 h 663322"/>
                <a:gd name="connsiteX11" fmla="*/ 362124 w 595933"/>
                <a:gd name="connsiteY11" fmla="*/ 394462 h 663322"/>
                <a:gd name="connsiteX12" fmla="*/ 228130 w 595933"/>
                <a:gd name="connsiteY12" fmla="*/ 418900 h 663322"/>
                <a:gd name="connsiteX13" fmla="*/ 145490 w 595933"/>
                <a:gd name="connsiteY13" fmla="*/ 464469 h 663322"/>
                <a:gd name="connsiteX14" fmla="*/ 110073 w 595933"/>
                <a:gd name="connsiteY14" fmla="*/ 587838 h 663322"/>
                <a:gd name="connsiteX15" fmla="*/ 133283 w 595933"/>
                <a:gd name="connsiteY15" fmla="*/ 629760 h 663322"/>
                <a:gd name="connsiteX16" fmla="*/ 133684 w 595933"/>
                <a:gd name="connsiteY16" fmla="*/ 629866 h 663322"/>
                <a:gd name="connsiteX17" fmla="*/ 245366 w 595933"/>
                <a:gd name="connsiteY17" fmla="*/ 661978 h 663322"/>
                <a:gd name="connsiteX18" fmla="*/ 287346 w 595933"/>
                <a:gd name="connsiteY18" fmla="*/ 638532 h 663322"/>
                <a:gd name="connsiteX19" fmla="*/ 287394 w 595933"/>
                <a:gd name="connsiteY19" fmla="*/ 638366 h 663322"/>
                <a:gd name="connsiteX20" fmla="*/ 294831 w 595933"/>
                <a:gd name="connsiteY20" fmla="*/ 612512 h 663322"/>
                <a:gd name="connsiteX21" fmla="*/ 296248 w 595933"/>
                <a:gd name="connsiteY21" fmla="*/ 611331 h 663322"/>
                <a:gd name="connsiteX22" fmla="*/ 436145 w 595933"/>
                <a:gd name="connsiteY22" fmla="*/ 571074 h 663322"/>
                <a:gd name="connsiteX23" fmla="*/ 582771 w 595933"/>
                <a:gd name="connsiteY23" fmla="*/ 380413 h 663322"/>
                <a:gd name="connsiteX24" fmla="*/ 533659 w 595933"/>
                <a:gd name="connsiteY24" fmla="*/ 121279 h 663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5933" h="663322">
                  <a:moveTo>
                    <a:pt x="533659" y="121279"/>
                  </a:moveTo>
                  <a:cubicBezTo>
                    <a:pt x="490592" y="71519"/>
                    <a:pt x="434374" y="34898"/>
                    <a:pt x="371450" y="15619"/>
                  </a:cubicBezTo>
                  <a:cubicBezTo>
                    <a:pt x="313827" y="-2066"/>
                    <a:pt x="252650" y="-4828"/>
                    <a:pt x="193657" y="7591"/>
                  </a:cubicBezTo>
                  <a:cubicBezTo>
                    <a:pt x="152692" y="17083"/>
                    <a:pt x="114937" y="37188"/>
                    <a:pt x="84219" y="65911"/>
                  </a:cubicBezTo>
                  <a:cubicBezTo>
                    <a:pt x="45095" y="104421"/>
                    <a:pt x="16632" y="152423"/>
                    <a:pt x="1579" y="205218"/>
                  </a:cubicBezTo>
                  <a:cubicBezTo>
                    <a:pt x="-1230" y="213918"/>
                    <a:pt x="-333" y="223398"/>
                    <a:pt x="4058" y="231426"/>
                  </a:cubicBezTo>
                  <a:cubicBezTo>
                    <a:pt x="8379" y="239525"/>
                    <a:pt x="15794" y="245522"/>
                    <a:pt x="24601" y="248072"/>
                  </a:cubicBezTo>
                  <a:lnTo>
                    <a:pt x="139233" y="280892"/>
                  </a:lnTo>
                  <a:cubicBezTo>
                    <a:pt x="155513" y="285508"/>
                    <a:pt x="172726" y="277527"/>
                    <a:pt x="179726" y="262121"/>
                  </a:cubicBezTo>
                  <a:cubicBezTo>
                    <a:pt x="195074" y="227648"/>
                    <a:pt x="233796" y="173224"/>
                    <a:pt x="319977" y="196363"/>
                  </a:cubicBezTo>
                  <a:cubicBezTo>
                    <a:pt x="364839" y="207472"/>
                    <a:pt x="397706" y="245841"/>
                    <a:pt x="401790" y="291871"/>
                  </a:cubicBezTo>
                  <a:cubicBezTo>
                    <a:pt x="405674" y="330440"/>
                    <a:pt x="390941" y="368537"/>
                    <a:pt x="362124" y="394462"/>
                  </a:cubicBezTo>
                  <a:cubicBezTo>
                    <a:pt x="317262" y="436018"/>
                    <a:pt x="258824" y="427636"/>
                    <a:pt x="228130" y="418900"/>
                  </a:cubicBezTo>
                  <a:cubicBezTo>
                    <a:pt x="192736" y="408782"/>
                    <a:pt x="155820" y="429147"/>
                    <a:pt x="145490" y="464469"/>
                  </a:cubicBezTo>
                  <a:lnTo>
                    <a:pt x="110073" y="587838"/>
                  </a:lnTo>
                  <a:cubicBezTo>
                    <a:pt x="104914" y="605830"/>
                    <a:pt x="115303" y="624589"/>
                    <a:pt x="133283" y="629760"/>
                  </a:cubicBezTo>
                  <a:cubicBezTo>
                    <a:pt x="133425" y="629795"/>
                    <a:pt x="133555" y="629831"/>
                    <a:pt x="133684" y="629866"/>
                  </a:cubicBezTo>
                  <a:lnTo>
                    <a:pt x="245366" y="661978"/>
                  </a:lnTo>
                  <a:cubicBezTo>
                    <a:pt x="263428" y="667101"/>
                    <a:pt x="282223" y="656606"/>
                    <a:pt x="287346" y="638532"/>
                  </a:cubicBezTo>
                  <a:cubicBezTo>
                    <a:pt x="287358" y="638473"/>
                    <a:pt x="287382" y="638425"/>
                    <a:pt x="287394" y="638366"/>
                  </a:cubicBezTo>
                  <a:lnTo>
                    <a:pt x="294831" y="612512"/>
                  </a:lnTo>
                  <a:cubicBezTo>
                    <a:pt x="295044" y="611886"/>
                    <a:pt x="295587" y="611426"/>
                    <a:pt x="296248" y="611331"/>
                  </a:cubicBezTo>
                  <a:cubicBezTo>
                    <a:pt x="345265" y="608321"/>
                    <a:pt x="393019" y="594567"/>
                    <a:pt x="436145" y="571074"/>
                  </a:cubicBezTo>
                  <a:cubicBezTo>
                    <a:pt x="508631" y="531171"/>
                    <a:pt x="557979" y="467066"/>
                    <a:pt x="582771" y="380413"/>
                  </a:cubicBezTo>
                  <a:cubicBezTo>
                    <a:pt x="618070" y="256572"/>
                    <a:pt x="575569" y="171099"/>
                    <a:pt x="533659" y="121279"/>
                  </a:cubicBezTo>
                  <a:close/>
                </a:path>
              </a:pathLst>
            </a:custGeom>
            <a:grpFill/>
            <a:ln w="11803" cap="flat">
              <a:noFill/>
              <a:prstDash val="solid"/>
              <a:miter/>
            </a:ln>
          </p:spPr>
          <p:txBody>
            <a:bodyPr rtlCol="0" anchor="ctr"/>
            <a:lstStyle/>
            <a:p>
              <a:endParaRPr lang="en-IN"/>
            </a:p>
          </p:txBody>
        </p:sp>
        <p:sp>
          <p:nvSpPr>
            <p:cNvPr id="109" name="Freeform: Shape 11">
              <a:extLst>
                <a:ext uri="{FF2B5EF4-FFF2-40B4-BE49-F238E27FC236}">
                  <a16:creationId xmlns:a16="http://schemas.microsoft.com/office/drawing/2014/main" id="{69467903-3DCA-235E-B31B-EB8C2F730156}"/>
                </a:ext>
              </a:extLst>
            </p:cNvPr>
            <p:cNvSpPr/>
            <p:nvPr/>
          </p:nvSpPr>
          <p:spPr>
            <a:xfrm>
              <a:off x="8277009" y="4300876"/>
              <a:ext cx="186102" cy="179137"/>
            </a:xfrm>
            <a:custGeom>
              <a:avLst/>
              <a:gdLst>
                <a:gd name="connsiteX0" fmla="*/ 122240 w 186102"/>
                <a:gd name="connsiteY0" fmla="*/ 6233 h 179137"/>
                <a:gd name="connsiteX1" fmla="*/ 112442 w 186102"/>
                <a:gd name="connsiteY1" fmla="*/ 3400 h 179137"/>
                <a:gd name="connsiteX2" fmla="*/ 3417 w 186102"/>
                <a:gd name="connsiteY2" fmla="*/ 63786 h 179137"/>
                <a:gd name="connsiteX3" fmla="*/ 63803 w 186102"/>
                <a:gd name="connsiteY3" fmla="*/ 172811 h 179137"/>
                <a:gd name="connsiteX4" fmla="*/ 73601 w 186102"/>
                <a:gd name="connsiteY4" fmla="*/ 175644 h 179137"/>
                <a:gd name="connsiteX5" fmla="*/ 182627 w 186102"/>
                <a:gd name="connsiteY5" fmla="*/ 115258 h 179137"/>
                <a:gd name="connsiteX6" fmla="*/ 122240 w 186102"/>
                <a:gd name="connsiteY6" fmla="*/ 6233 h 1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102" h="179137">
                  <a:moveTo>
                    <a:pt x="122240" y="6233"/>
                  </a:moveTo>
                  <a:lnTo>
                    <a:pt x="112442" y="3400"/>
                  </a:lnTo>
                  <a:cubicBezTo>
                    <a:pt x="65656" y="-10035"/>
                    <a:pt x="16852" y="17000"/>
                    <a:pt x="3417" y="63786"/>
                  </a:cubicBezTo>
                  <a:cubicBezTo>
                    <a:pt x="-10018" y="110571"/>
                    <a:pt x="17017" y="159376"/>
                    <a:pt x="63803" y="172811"/>
                  </a:cubicBezTo>
                  <a:lnTo>
                    <a:pt x="73601" y="175644"/>
                  </a:lnTo>
                  <a:cubicBezTo>
                    <a:pt x="120387" y="189079"/>
                    <a:pt x="169192" y="162044"/>
                    <a:pt x="182627" y="115258"/>
                  </a:cubicBezTo>
                  <a:cubicBezTo>
                    <a:pt x="196061" y="68473"/>
                    <a:pt x="169026" y="19668"/>
                    <a:pt x="122240" y="6233"/>
                  </a:cubicBezTo>
                  <a:close/>
                </a:path>
              </a:pathLst>
            </a:custGeom>
            <a:grpFill/>
            <a:ln w="11803" cap="flat">
              <a:noFill/>
              <a:prstDash val="solid"/>
              <a:miter/>
            </a:ln>
          </p:spPr>
          <p:txBody>
            <a:bodyPr rtlCol="0" anchor="ctr"/>
            <a:lstStyle/>
            <a:p>
              <a:endParaRPr lang="en-IN"/>
            </a:p>
          </p:txBody>
        </p:sp>
        <p:sp>
          <p:nvSpPr>
            <p:cNvPr id="110" name="Freeform: Shape 12">
              <a:extLst>
                <a:ext uri="{FF2B5EF4-FFF2-40B4-BE49-F238E27FC236}">
                  <a16:creationId xmlns:a16="http://schemas.microsoft.com/office/drawing/2014/main" id="{AB8ECDA0-0131-DB16-DD18-13FF76C1DDEF}"/>
                </a:ext>
              </a:extLst>
            </p:cNvPr>
            <p:cNvSpPr/>
            <p:nvPr/>
          </p:nvSpPr>
          <p:spPr>
            <a:xfrm>
              <a:off x="4501193" y="4697283"/>
              <a:ext cx="561619" cy="609850"/>
            </a:xfrm>
            <a:custGeom>
              <a:avLst/>
              <a:gdLst>
                <a:gd name="connsiteX0" fmla="*/ 462263 w 561619"/>
                <a:gd name="connsiteY0" fmla="*/ 61982 h 609850"/>
                <a:gd name="connsiteX1" fmla="*/ 293796 w 561619"/>
                <a:gd name="connsiteY1" fmla="*/ 711 h 609850"/>
                <a:gd name="connsiteX2" fmla="*/ 131941 w 561619"/>
                <a:gd name="connsiteY2" fmla="*/ 30698 h 609850"/>
                <a:gd name="connsiteX3" fmla="*/ 45406 w 561619"/>
                <a:gd name="connsiteY3" fmla="*/ 106254 h 609850"/>
                <a:gd name="connsiteX4" fmla="*/ 72 w 561619"/>
                <a:gd name="connsiteY4" fmla="*/ 249220 h 609850"/>
                <a:gd name="connsiteX5" fmla="*/ 28748 w 561619"/>
                <a:gd name="connsiteY5" fmla="*/ 282913 h 609850"/>
                <a:gd name="connsiteX6" fmla="*/ 29940 w 561619"/>
                <a:gd name="connsiteY6" fmla="*/ 282984 h 609850"/>
                <a:gd name="connsiteX7" fmla="*/ 140205 w 561619"/>
                <a:gd name="connsiteY7" fmla="*/ 288533 h 609850"/>
                <a:gd name="connsiteX8" fmla="*/ 172671 w 561619"/>
                <a:gd name="connsiteY8" fmla="*/ 263151 h 609850"/>
                <a:gd name="connsiteX9" fmla="*/ 285296 w 561619"/>
                <a:gd name="connsiteY9" fmla="*/ 174372 h 609850"/>
                <a:gd name="connsiteX10" fmla="*/ 379151 w 561619"/>
                <a:gd name="connsiteY10" fmla="*/ 243317 h 609850"/>
                <a:gd name="connsiteX11" fmla="*/ 364984 w 561619"/>
                <a:gd name="connsiteY11" fmla="*/ 344137 h 609850"/>
                <a:gd name="connsiteX12" fmla="*/ 249289 w 561619"/>
                <a:gd name="connsiteY12" fmla="*/ 394311 h 609850"/>
                <a:gd name="connsiteX13" fmla="*/ 184476 w 561619"/>
                <a:gd name="connsiteY13" fmla="*/ 452749 h 609850"/>
                <a:gd name="connsiteX14" fmla="*/ 178573 w 561619"/>
                <a:gd name="connsiteY14" fmla="*/ 571395 h 609850"/>
                <a:gd name="connsiteX15" fmla="*/ 208324 w 561619"/>
                <a:gd name="connsiteY15" fmla="*/ 604451 h 609850"/>
                <a:gd name="connsiteX16" fmla="*/ 315873 w 561619"/>
                <a:gd name="connsiteY16" fmla="*/ 609764 h 609850"/>
                <a:gd name="connsiteX17" fmla="*/ 348811 w 561619"/>
                <a:gd name="connsiteY17" fmla="*/ 580014 h 609850"/>
                <a:gd name="connsiteX18" fmla="*/ 350109 w 561619"/>
                <a:gd name="connsiteY18" fmla="*/ 554986 h 609850"/>
                <a:gd name="connsiteX19" fmla="*/ 351054 w 561619"/>
                <a:gd name="connsiteY19" fmla="*/ 553805 h 609850"/>
                <a:gd name="connsiteX20" fmla="*/ 469110 w 561619"/>
                <a:gd name="connsiteY20" fmla="*/ 488048 h 609850"/>
                <a:gd name="connsiteX21" fmla="*/ 561194 w 561619"/>
                <a:gd name="connsiteY21" fmla="*/ 285227 h 609850"/>
                <a:gd name="connsiteX22" fmla="*/ 462263 w 561619"/>
                <a:gd name="connsiteY22" fmla="*/ 61982 h 60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1619" h="609850">
                  <a:moveTo>
                    <a:pt x="462263" y="61982"/>
                  </a:moveTo>
                  <a:cubicBezTo>
                    <a:pt x="412962" y="26176"/>
                    <a:pt x="354584" y="4949"/>
                    <a:pt x="293796" y="711"/>
                  </a:cubicBezTo>
                  <a:cubicBezTo>
                    <a:pt x="238180" y="-3055"/>
                    <a:pt x="182516" y="7264"/>
                    <a:pt x="131941" y="30698"/>
                  </a:cubicBezTo>
                  <a:cubicBezTo>
                    <a:pt x="96985" y="47886"/>
                    <a:pt x="67152" y="73942"/>
                    <a:pt x="45406" y="106254"/>
                  </a:cubicBezTo>
                  <a:cubicBezTo>
                    <a:pt x="18241" y="149214"/>
                    <a:pt x="2622" y="198456"/>
                    <a:pt x="72" y="249220"/>
                  </a:cubicBezTo>
                  <a:cubicBezTo>
                    <a:pt x="-1309" y="266444"/>
                    <a:pt x="11524" y="281532"/>
                    <a:pt x="28748" y="282913"/>
                  </a:cubicBezTo>
                  <a:cubicBezTo>
                    <a:pt x="29149" y="282937"/>
                    <a:pt x="29539" y="282972"/>
                    <a:pt x="29940" y="282984"/>
                  </a:cubicBezTo>
                  <a:lnTo>
                    <a:pt x="140205" y="288533"/>
                  </a:lnTo>
                  <a:cubicBezTo>
                    <a:pt x="155824" y="289300"/>
                    <a:pt x="169648" y="278498"/>
                    <a:pt x="172671" y="263151"/>
                  </a:cubicBezTo>
                  <a:cubicBezTo>
                    <a:pt x="179282" y="228796"/>
                    <a:pt x="202775" y="171539"/>
                    <a:pt x="285296" y="174372"/>
                  </a:cubicBezTo>
                  <a:cubicBezTo>
                    <a:pt x="328092" y="174962"/>
                    <a:pt x="365799" y="202659"/>
                    <a:pt x="379151" y="243317"/>
                  </a:cubicBezTo>
                  <a:cubicBezTo>
                    <a:pt x="390756" y="277258"/>
                    <a:pt x="385491" y="314706"/>
                    <a:pt x="364984" y="344137"/>
                  </a:cubicBezTo>
                  <a:cubicBezTo>
                    <a:pt x="333227" y="391360"/>
                    <a:pt x="278803" y="395728"/>
                    <a:pt x="249289" y="394311"/>
                  </a:cubicBezTo>
                  <a:cubicBezTo>
                    <a:pt x="215336" y="392765"/>
                    <a:pt x="186448" y="418808"/>
                    <a:pt x="184476" y="452749"/>
                  </a:cubicBezTo>
                  <a:lnTo>
                    <a:pt x="178573" y="571395"/>
                  </a:lnTo>
                  <a:cubicBezTo>
                    <a:pt x="177700" y="588726"/>
                    <a:pt x="191005" y="603495"/>
                    <a:pt x="208324" y="604451"/>
                  </a:cubicBezTo>
                  <a:lnTo>
                    <a:pt x="315873" y="609764"/>
                  </a:lnTo>
                  <a:cubicBezTo>
                    <a:pt x="333180" y="610637"/>
                    <a:pt x="347925" y="597321"/>
                    <a:pt x="348811" y="580014"/>
                  </a:cubicBezTo>
                  <a:lnTo>
                    <a:pt x="350109" y="554986"/>
                  </a:lnTo>
                  <a:cubicBezTo>
                    <a:pt x="350097" y="554419"/>
                    <a:pt x="350499" y="553923"/>
                    <a:pt x="351054" y="553805"/>
                  </a:cubicBezTo>
                  <a:cubicBezTo>
                    <a:pt x="394735" y="540772"/>
                    <a:pt x="435027" y="518329"/>
                    <a:pt x="469110" y="488048"/>
                  </a:cubicBezTo>
                  <a:cubicBezTo>
                    <a:pt x="526013" y="436929"/>
                    <a:pt x="557062" y="368693"/>
                    <a:pt x="561194" y="285227"/>
                  </a:cubicBezTo>
                  <a:cubicBezTo>
                    <a:pt x="566861" y="166226"/>
                    <a:pt x="510548" y="98108"/>
                    <a:pt x="462263" y="61982"/>
                  </a:cubicBezTo>
                  <a:close/>
                </a:path>
              </a:pathLst>
            </a:custGeom>
            <a:grpFill/>
            <a:ln w="11803" cap="flat">
              <a:noFill/>
              <a:prstDash val="solid"/>
              <a:miter/>
            </a:ln>
          </p:spPr>
          <p:txBody>
            <a:bodyPr rtlCol="0" anchor="ctr"/>
            <a:lstStyle/>
            <a:p>
              <a:endParaRPr lang="en-IN"/>
            </a:p>
          </p:txBody>
        </p:sp>
        <p:sp>
          <p:nvSpPr>
            <p:cNvPr id="111" name="Freeform: Shape 13">
              <a:extLst>
                <a:ext uri="{FF2B5EF4-FFF2-40B4-BE49-F238E27FC236}">
                  <a16:creationId xmlns:a16="http://schemas.microsoft.com/office/drawing/2014/main" id="{965D1086-0D92-C257-3F61-54413BD3CFE7}"/>
                </a:ext>
              </a:extLst>
            </p:cNvPr>
            <p:cNvSpPr/>
            <p:nvPr/>
          </p:nvSpPr>
          <p:spPr>
            <a:xfrm>
              <a:off x="4672019" y="5334733"/>
              <a:ext cx="172688" cy="163243"/>
            </a:xfrm>
            <a:custGeom>
              <a:avLst/>
              <a:gdLst>
                <a:gd name="connsiteX0" fmla="*/ 95110 w 172688"/>
                <a:gd name="connsiteY0" fmla="*/ 58 h 163243"/>
                <a:gd name="connsiteX1" fmla="*/ 85665 w 172688"/>
                <a:gd name="connsiteY1" fmla="*/ 58 h 163243"/>
                <a:gd name="connsiteX2" fmla="*/ 74 w 172688"/>
                <a:gd name="connsiteY2" fmla="*/ 77503 h 163243"/>
                <a:gd name="connsiteX3" fmla="*/ 77519 w 172688"/>
                <a:gd name="connsiteY3" fmla="*/ 163093 h 163243"/>
                <a:gd name="connsiteX4" fmla="*/ 86964 w 172688"/>
                <a:gd name="connsiteY4" fmla="*/ 163093 h 163243"/>
                <a:gd name="connsiteX5" fmla="*/ 172555 w 172688"/>
                <a:gd name="connsiteY5" fmla="*/ 85648 h 163243"/>
                <a:gd name="connsiteX6" fmla="*/ 95110 w 172688"/>
                <a:gd name="connsiteY6" fmla="*/ 58 h 16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688" h="163243">
                  <a:moveTo>
                    <a:pt x="95110" y="58"/>
                  </a:moveTo>
                  <a:lnTo>
                    <a:pt x="85665" y="58"/>
                  </a:lnTo>
                  <a:cubicBezTo>
                    <a:pt x="40639" y="-2197"/>
                    <a:pt x="2329" y="32476"/>
                    <a:pt x="74" y="77503"/>
                  </a:cubicBezTo>
                  <a:cubicBezTo>
                    <a:pt x="-2180" y="122529"/>
                    <a:pt x="32493" y="160839"/>
                    <a:pt x="77519" y="163093"/>
                  </a:cubicBezTo>
                  <a:lnTo>
                    <a:pt x="86964" y="163093"/>
                  </a:lnTo>
                  <a:cubicBezTo>
                    <a:pt x="131991" y="165348"/>
                    <a:pt x="170300" y="130675"/>
                    <a:pt x="172555" y="85648"/>
                  </a:cubicBezTo>
                  <a:cubicBezTo>
                    <a:pt x="174810" y="40622"/>
                    <a:pt x="140136" y="2313"/>
                    <a:pt x="95110" y="58"/>
                  </a:cubicBezTo>
                  <a:close/>
                </a:path>
              </a:pathLst>
            </a:custGeom>
            <a:grpFill/>
            <a:ln w="11803" cap="flat">
              <a:noFill/>
              <a:prstDash val="solid"/>
              <a:miter/>
            </a:ln>
          </p:spPr>
          <p:txBody>
            <a:bodyPr rtlCol="0" anchor="ctr"/>
            <a:lstStyle/>
            <a:p>
              <a:endParaRPr lang="en-IN"/>
            </a:p>
          </p:txBody>
        </p:sp>
      </p:grpSp>
      <p:sp>
        <p:nvSpPr>
          <p:cNvPr id="12" name="Freeform: Shape 14">
            <a:extLst>
              <a:ext uri="{FF2B5EF4-FFF2-40B4-BE49-F238E27FC236}">
                <a16:creationId xmlns:a16="http://schemas.microsoft.com/office/drawing/2014/main" id="{FDEE6AF4-F028-168F-025E-9E6A3D1265E2}"/>
              </a:ext>
            </a:extLst>
          </p:cNvPr>
          <p:cNvSpPr/>
          <p:nvPr/>
        </p:nvSpPr>
        <p:spPr>
          <a:xfrm>
            <a:off x="3557557" y="6851600"/>
            <a:ext cx="5037604" cy="6400"/>
          </a:xfrm>
          <a:custGeom>
            <a:avLst/>
            <a:gdLst>
              <a:gd name="connsiteX0" fmla="*/ 5203658 w 5203686"/>
              <a:gd name="connsiteY0" fmla="*/ 3377 h 6611"/>
              <a:gd name="connsiteX1" fmla="*/ 2601932 w 5203686"/>
              <a:gd name="connsiteY1" fmla="*/ 6565 h 6611"/>
              <a:gd name="connsiteX2" fmla="*/ -30 w 5203686"/>
              <a:gd name="connsiteY2" fmla="*/ 3377 h 6611"/>
              <a:gd name="connsiteX3" fmla="*/ 2601814 w 5203686"/>
              <a:gd name="connsiteY3" fmla="*/ -46 h 6611"/>
              <a:gd name="connsiteX4" fmla="*/ 5203658 w 5203686"/>
              <a:gd name="connsiteY4" fmla="*/ 3377 h 6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3686" h="6611">
                <a:moveTo>
                  <a:pt x="5203658" y="3377"/>
                </a:moveTo>
                <a:cubicBezTo>
                  <a:pt x="5203658" y="5148"/>
                  <a:pt x="4038677" y="6565"/>
                  <a:pt x="2601932" y="6565"/>
                </a:cubicBezTo>
                <a:cubicBezTo>
                  <a:pt x="1165186" y="6565"/>
                  <a:pt x="-30" y="5148"/>
                  <a:pt x="-30" y="3377"/>
                </a:cubicBezTo>
                <a:cubicBezTo>
                  <a:pt x="-30" y="1607"/>
                  <a:pt x="1164714" y="-46"/>
                  <a:pt x="2601814" y="-46"/>
                </a:cubicBezTo>
                <a:cubicBezTo>
                  <a:pt x="4038914" y="-46"/>
                  <a:pt x="5203658" y="1607"/>
                  <a:pt x="5203658" y="3377"/>
                </a:cubicBezTo>
                <a:close/>
              </a:path>
            </a:pathLst>
          </a:custGeom>
          <a:solidFill>
            <a:srgbClr val="263238"/>
          </a:solidFill>
          <a:ln w="11803" cap="flat">
            <a:noFill/>
            <a:prstDash val="solid"/>
            <a:miter/>
          </a:ln>
        </p:spPr>
        <p:txBody>
          <a:bodyPr rtlCol="0" anchor="ctr"/>
          <a:lstStyle/>
          <a:p>
            <a:endParaRPr lang="en-IN"/>
          </a:p>
        </p:txBody>
      </p:sp>
      <p:grpSp>
        <p:nvGrpSpPr>
          <p:cNvPr id="13" name="Graphic 3">
            <a:extLst>
              <a:ext uri="{FF2B5EF4-FFF2-40B4-BE49-F238E27FC236}">
                <a16:creationId xmlns:a16="http://schemas.microsoft.com/office/drawing/2014/main" id="{E199F7E6-C062-954C-F423-BCE879D3658E}"/>
              </a:ext>
            </a:extLst>
          </p:cNvPr>
          <p:cNvGrpSpPr/>
          <p:nvPr/>
        </p:nvGrpSpPr>
        <p:grpSpPr>
          <a:xfrm>
            <a:off x="3542135" y="2376875"/>
            <a:ext cx="952443" cy="952443"/>
            <a:chOff x="3364775" y="2230791"/>
            <a:chExt cx="983844" cy="983844"/>
          </a:xfrm>
        </p:grpSpPr>
        <p:sp>
          <p:nvSpPr>
            <p:cNvPr id="98" name="Freeform: Shape 16">
              <a:extLst>
                <a:ext uri="{FF2B5EF4-FFF2-40B4-BE49-F238E27FC236}">
                  <a16:creationId xmlns:a16="http://schemas.microsoft.com/office/drawing/2014/main" id="{7DBCEF5C-7C66-7FE5-C300-1E8211603847}"/>
                </a:ext>
              </a:extLst>
            </p:cNvPr>
            <p:cNvSpPr/>
            <p:nvPr/>
          </p:nvSpPr>
          <p:spPr>
            <a:xfrm rot="-1270199">
              <a:off x="3476438" y="2342454"/>
              <a:ext cx="760518" cy="760518"/>
            </a:xfrm>
            <a:custGeom>
              <a:avLst/>
              <a:gdLst>
                <a:gd name="connsiteX0" fmla="*/ 760489 w 760518"/>
                <a:gd name="connsiteY0" fmla="*/ 380213 h 760518"/>
                <a:gd name="connsiteX1" fmla="*/ 380230 w 760518"/>
                <a:gd name="connsiteY1" fmla="*/ 760473 h 760518"/>
                <a:gd name="connsiteX2" fmla="*/ -30 w 760518"/>
                <a:gd name="connsiteY2" fmla="*/ 380213 h 760518"/>
                <a:gd name="connsiteX3" fmla="*/ 380230 w 760518"/>
                <a:gd name="connsiteY3" fmla="*/ -46 h 760518"/>
                <a:gd name="connsiteX4" fmla="*/ 760489 w 760518"/>
                <a:gd name="connsiteY4" fmla="*/ 380213 h 760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18" h="760518">
                  <a:moveTo>
                    <a:pt x="760489" y="380213"/>
                  </a:moveTo>
                  <a:cubicBezTo>
                    <a:pt x="760489" y="590224"/>
                    <a:pt x="590241" y="760473"/>
                    <a:pt x="380230" y="760473"/>
                  </a:cubicBezTo>
                  <a:cubicBezTo>
                    <a:pt x="170218" y="760473"/>
                    <a:pt x="-30" y="590224"/>
                    <a:pt x="-30" y="380213"/>
                  </a:cubicBezTo>
                  <a:cubicBezTo>
                    <a:pt x="-30" y="170202"/>
                    <a:pt x="170218" y="-46"/>
                    <a:pt x="380230" y="-46"/>
                  </a:cubicBezTo>
                  <a:cubicBezTo>
                    <a:pt x="590241" y="-46"/>
                    <a:pt x="760489" y="170202"/>
                    <a:pt x="760489" y="380213"/>
                  </a:cubicBezTo>
                  <a:close/>
                </a:path>
              </a:pathLst>
            </a:custGeom>
            <a:solidFill>
              <a:srgbClr val="FFFFFF"/>
            </a:solidFill>
            <a:ln w="11803" cap="flat">
              <a:noFill/>
              <a:prstDash val="solid"/>
              <a:miter/>
            </a:ln>
          </p:spPr>
          <p:txBody>
            <a:bodyPr rtlCol="0" anchor="ctr"/>
            <a:lstStyle/>
            <a:p>
              <a:endParaRPr lang="en-IN"/>
            </a:p>
          </p:txBody>
        </p:sp>
        <p:sp>
          <p:nvSpPr>
            <p:cNvPr id="99" name="Freeform: Shape 17">
              <a:extLst>
                <a:ext uri="{FF2B5EF4-FFF2-40B4-BE49-F238E27FC236}">
                  <a16:creationId xmlns:a16="http://schemas.microsoft.com/office/drawing/2014/main" id="{ED4E38D0-0056-69D1-0053-75106A4F1476}"/>
                </a:ext>
              </a:extLst>
            </p:cNvPr>
            <p:cNvSpPr/>
            <p:nvPr/>
          </p:nvSpPr>
          <p:spPr>
            <a:xfrm>
              <a:off x="3473997" y="2341164"/>
              <a:ext cx="763403" cy="763596"/>
            </a:xfrm>
            <a:custGeom>
              <a:avLst/>
              <a:gdLst>
                <a:gd name="connsiteX0" fmla="*/ 763058 w 763403"/>
                <a:gd name="connsiteY0" fmla="*/ 381630 h 763596"/>
                <a:gd name="connsiteX1" fmla="*/ 762468 w 763403"/>
                <a:gd name="connsiteY1" fmla="*/ 375373 h 763596"/>
                <a:gd name="connsiteX2" fmla="*/ 761405 w 763403"/>
                <a:gd name="connsiteY2" fmla="*/ 357310 h 763596"/>
                <a:gd name="connsiteX3" fmla="*/ 760579 w 763403"/>
                <a:gd name="connsiteY3" fmla="*/ 344088 h 763596"/>
                <a:gd name="connsiteX4" fmla="*/ 758218 w 763403"/>
                <a:gd name="connsiteY4" fmla="*/ 328150 h 763596"/>
                <a:gd name="connsiteX5" fmla="*/ 755266 w 763403"/>
                <a:gd name="connsiteY5" fmla="*/ 309733 h 763596"/>
                <a:gd name="connsiteX6" fmla="*/ 750308 w 763403"/>
                <a:gd name="connsiteY6" fmla="*/ 288956 h 763596"/>
                <a:gd name="connsiteX7" fmla="*/ 708162 w 763403"/>
                <a:gd name="connsiteY7" fmla="*/ 188135 h 763596"/>
                <a:gd name="connsiteX8" fmla="*/ 611828 w 763403"/>
                <a:gd name="connsiteY8" fmla="*/ 80704 h 763596"/>
                <a:gd name="connsiteX9" fmla="*/ 595536 w 763403"/>
                <a:gd name="connsiteY9" fmla="*/ 68899 h 763596"/>
                <a:gd name="connsiteX10" fmla="*/ 577710 w 763403"/>
                <a:gd name="connsiteY10" fmla="*/ 57919 h 763596"/>
                <a:gd name="connsiteX11" fmla="*/ 559293 w 763403"/>
                <a:gd name="connsiteY11" fmla="*/ 47294 h 763596"/>
                <a:gd name="connsiteX12" fmla="*/ 539578 w 763403"/>
                <a:gd name="connsiteY12" fmla="*/ 37496 h 763596"/>
                <a:gd name="connsiteX13" fmla="*/ 529661 w 763403"/>
                <a:gd name="connsiteY13" fmla="*/ 32773 h 763596"/>
                <a:gd name="connsiteX14" fmla="*/ 519154 w 763403"/>
                <a:gd name="connsiteY14" fmla="*/ 28995 h 763596"/>
                <a:gd name="connsiteX15" fmla="*/ 497786 w 763403"/>
                <a:gd name="connsiteY15" fmla="*/ 21204 h 763596"/>
                <a:gd name="connsiteX16" fmla="*/ 475591 w 763403"/>
                <a:gd name="connsiteY16" fmla="*/ 15183 h 763596"/>
                <a:gd name="connsiteX17" fmla="*/ 452688 w 763403"/>
                <a:gd name="connsiteY17" fmla="*/ 10106 h 763596"/>
                <a:gd name="connsiteX18" fmla="*/ 405466 w 763403"/>
                <a:gd name="connsiteY18" fmla="*/ 4558 h 763596"/>
                <a:gd name="connsiteX19" fmla="*/ 380792 w 763403"/>
                <a:gd name="connsiteY19" fmla="*/ 3613 h 763596"/>
                <a:gd name="connsiteX20" fmla="*/ 355764 w 763403"/>
                <a:gd name="connsiteY20" fmla="*/ 4912 h 763596"/>
                <a:gd name="connsiteX21" fmla="*/ 343132 w 763403"/>
                <a:gd name="connsiteY21" fmla="*/ 5738 h 763596"/>
                <a:gd name="connsiteX22" fmla="*/ 330500 w 763403"/>
                <a:gd name="connsiteY22" fmla="*/ 7627 h 763596"/>
                <a:gd name="connsiteX23" fmla="*/ 305118 w 763403"/>
                <a:gd name="connsiteY23" fmla="*/ 11759 h 763596"/>
                <a:gd name="connsiteX24" fmla="*/ 205360 w 763403"/>
                <a:gd name="connsiteY24" fmla="*/ 48239 h 763596"/>
                <a:gd name="connsiteX25" fmla="*/ 181749 w 763403"/>
                <a:gd name="connsiteY25" fmla="*/ 62287 h 763596"/>
                <a:gd name="connsiteX26" fmla="*/ 169943 w 763403"/>
                <a:gd name="connsiteY26" fmla="*/ 69607 h 763596"/>
                <a:gd name="connsiteX27" fmla="*/ 158846 w 763403"/>
                <a:gd name="connsiteY27" fmla="*/ 77989 h 763596"/>
                <a:gd name="connsiteX28" fmla="*/ 115873 w 763403"/>
                <a:gd name="connsiteY28" fmla="*/ 114468 h 763596"/>
                <a:gd name="connsiteX29" fmla="*/ 96748 w 763403"/>
                <a:gd name="connsiteY29" fmla="*/ 135600 h 763596"/>
                <a:gd name="connsiteX30" fmla="*/ 91908 w 763403"/>
                <a:gd name="connsiteY30" fmla="*/ 140913 h 763596"/>
                <a:gd name="connsiteX31" fmla="*/ 87540 w 763403"/>
                <a:gd name="connsiteY31" fmla="*/ 146698 h 763596"/>
                <a:gd name="connsiteX32" fmla="*/ 78922 w 763403"/>
                <a:gd name="connsiteY32" fmla="*/ 158503 h 763596"/>
                <a:gd name="connsiteX33" fmla="*/ 70186 w 763403"/>
                <a:gd name="connsiteY33" fmla="*/ 170309 h 763596"/>
                <a:gd name="connsiteX34" fmla="*/ 62630 w 763403"/>
                <a:gd name="connsiteY34" fmla="*/ 182705 h 763596"/>
                <a:gd name="connsiteX35" fmla="*/ 54956 w 763403"/>
                <a:gd name="connsiteY35" fmla="*/ 195219 h 763596"/>
                <a:gd name="connsiteX36" fmla="*/ 51178 w 763403"/>
                <a:gd name="connsiteY36" fmla="*/ 201594 h 763596"/>
                <a:gd name="connsiteX37" fmla="*/ 47991 w 763403"/>
                <a:gd name="connsiteY37" fmla="*/ 208205 h 763596"/>
                <a:gd name="connsiteX38" fmla="*/ 35123 w 763403"/>
                <a:gd name="connsiteY38" fmla="*/ 234768 h 763596"/>
                <a:gd name="connsiteX39" fmla="*/ 24498 w 763403"/>
                <a:gd name="connsiteY39" fmla="*/ 261803 h 763596"/>
                <a:gd name="connsiteX40" fmla="*/ 24498 w 763403"/>
                <a:gd name="connsiteY40" fmla="*/ 500276 h 763596"/>
                <a:gd name="connsiteX41" fmla="*/ 34769 w 763403"/>
                <a:gd name="connsiteY41" fmla="*/ 528256 h 763596"/>
                <a:gd name="connsiteX42" fmla="*/ 47637 w 763403"/>
                <a:gd name="connsiteY42" fmla="*/ 554936 h 763596"/>
                <a:gd name="connsiteX43" fmla="*/ 50824 w 763403"/>
                <a:gd name="connsiteY43" fmla="*/ 561548 h 763596"/>
                <a:gd name="connsiteX44" fmla="*/ 54602 w 763403"/>
                <a:gd name="connsiteY44" fmla="*/ 567805 h 763596"/>
                <a:gd name="connsiteX45" fmla="*/ 62276 w 763403"/>
                <a:gd name="connsiteY45" fmla="*/ 580319 h 763596"/>
                <a:gd name="connsiteX46" fmla="*/ 69831 w 763403"/>
                <a:gd name="connsiteY46" fmla="*/ 592832 h 763596"/>
                <a:gd name="connsiteX47" fmla="*/ 78568 w 763403"/>
                <a:gd name="connsiteY47" fmla="*/ 604638 h 763596"/>
                <a:gd name="connsiteX48" fmla="*/ 87186 w 763403"/>
                <a:gd name="connsiteY48" fmla="*/ 616444 h 763596"/>
                <a:gd name="connsiteX49" fmla="*/ 91554 w 763403"/>
                <a:gd name="connsiteY49" fmla="*/ 622229 h 763596"/>
                <a:gd name="connsiteX50" fmla="*/ 96394 w 763403"/>
                <a:gd name="connsiteY50" fmla="*/ 627541 h 763596"/>
                <a:gd name="connsiteX51" fmla="*/ 115519 w 763403"/>
                <a:gd name="connsiteY51" fmla="*/ 648673 h 763596"/>
                <a:gd name="connsiteX52" fmla="*/ 158374 w 763403"/>
                <a:gd name="connsiteY52" fmla="*/ 685153 h 763596"/>
                <a:gd name="connsiteX53" fmla="*/ 170179 w 763403"/>
                <a:gd name="connsiteY53" fmla="*/ 693535 h 763596"/>
                <a:gd name="connsiteX54" fmla="*/ 181985 w 763403"/>
                <a:gd name="connsiteY54" fmla="*/ 700854 h 763596"/>
                <a:gd name="connsiteX55" fmla="*/ 205596 w 763403"/>
                <a:gd name="connsiteY55" fmla="*/ 714903 h 763596"/>
                <a:gd name="connsiteX56" fmla="*/ 305354 w 763403"/>
                <a:gd name="connsiteY56" fmla="*/ 751382 h 763596"/>
                <a:gd name="connsiteX57" fmla="*/ 330736 w 763403"/>
                <a:gd name="connsiteY57" fmla="*/ 755514 h 763596"/>
                <a:gd name="connsiteX58" fmla="*/ 343368 w 763403"/>
                <a:gd name="connsiteY58" fmla="*/ 757403 h 763596"/>
                <a:gd name="connsiteX59" fmla="*/ 356000 w 763403"/>
                <a:gd name="connsiteY59" fmla="*/ 758230 h 763596"/>
                <a:gd name="connsiteX60" fmla="*/ 381028 w 763403"/>
                <a:gd name="connsiteY60" fmla="*/ 759528 h 763596"/>
                <a:gd name="connsiteX61" fmla="*/ 405702 w 763403"/>
                <a:gd name="connsiteY61" fmla="*/ 758584 h 763596"/>
                <a:gd name="connsiteX62" fmla="*/ 452924 w 763403"/>
                <a:gd name="connsiteY62" fmla="*/ 753035 h 763596"/>
                <a:gd name="connsiteX63" fmla="*/ 475827 w 763403"/>
                <a:gd name="connsiteY63" fmla="*/ 747958 h 763596"/>
                <a:gd name="connsiteX64" fmla="*/ 498140 w 763403"/>
                <a:gd name="connsiteY64" fmla="*/ 741938 h 763596"/>
                <a:gd name="connsiteX65" fmla="*/ 519390 w 763403"/>
                <a:gd name="connsiteY65" fmla="*/ 734146 h 763596"/>
                <a:gd name="connsiteX66" fmla="*/ 529897 w 763403"/>
                <a:gd name="connsiteY66" fmla="*/ 730368 h 763596"/>
                <a:gd name="connsiteX67" fmla="*/ 539814 w 763403"/>
                <a:gd name="connsiteY67" fmla="*/ 725646 h 763596"/>
                <a:gd name="connsiteX68" fmla="*/ 559529 w 763403"/>
                <a:gd name="connsiteY68" fmla="*/ 716201 h 763596"/>
                <a:gd name="connsiteX69" fmla="*/ 577946 w 763403"/>
                <a:gd name="connsiteY69" fmla="*/ 705576 h 763596"/>
                <a:gd name="connsiteX70" fmla="*/ 595772 w 763403"/>
                <a:gd name="connsiteY70" fmla="*/ 694597 h 763596"/>
                <a:gd name="connsiteX71" fmla="*/ 612064 w 763403"/>
                <a:gd name="connsiteY71" fmla="*/ 682792 h 763596"/>
                <a:gd name="connsiteX72" fmla="*/ 708398 w 763403"/>
                <a:gd name="connsiteY72" fmla="*/ 575360 h 763596"/>
                <a:gd name="connsiteX73" fmla="*/ 750544 w 763403"/>
                <a:gd name="connsiteY73" fmla="*/ 474540 h 763596"/>
                <a:gd name="connsiteX74" fmla="*/ 755503 w 763403"/>
                <a:gd name="connsiteY74" fmla="*/ 453762 h 763596"/>
                <a:gd name="connsiteX75" fmla="*/ 758454 w 763403"/>
                <a:gd name="connsiteY75" fmla="*/ 435345 h 763596"/>
                <a:gd name="connsiteX76" fmla="*/ 760815 w 763403"/>
                <a:gd name="connsiteY76" fmla="*/ 419408 h 763596"/>
                <a:gd name="connsiteX77" fmla="*/ 761641 w 763403"/>
                <a:gd name="connsiteY77" fmla="*/ 406067 h 763596"/>
                <a:gd name="connsiteX78" fmla="*/ 762704 w 763403"/>
                <a:gd name="connsiteY78" fmla="*/ 388123 h 763596"/>
                <a:gd name="connsiteX79" fmla="*/ 763294 w 763403"/>
                <a:gd name="connsiteY79" fmla="*/ 381984 h 763596"/>
                <a:gd name="connsiteX80" fmla="*/ 763294 w 763403"/>
                <a:gd name="connsiteY80" fmla="*/ 388123 h 763596"/>
                <a:gd name="connsiteX81" fmla="*/ 763294 w 763403"/>
                <a:gd name="connsiteY81" fmla="*/ 406185 h 763596"/>
                <a:gd name="connsiteX82" fmla="*/ 763294 w 763403"/>
                <a:gd name="connsiteY82" fmla="*/ 419526 h 763596"/>
                <a:gd name="connsiteX83" fmla="*/ 761169 w 763403"/>
                <a:gd name="connsiteY83" fmla="*/ 435463 h 763596"/>
                <a:gd name="connsiteX84" fmla="*/ 758336 w 763403"/>
                <a:gd name="connsiteY84" fmla="*/ 454116 h 763596"/>
                <a:gd name="connsiteX85" fmla="*/ 753614 w 763403"/>
                <a:gd name="connsiteY85" fmla="*/ 475012 h 763596"/>
                <a:gd name="connsiteX86" fmla="*/ 712058 w 763403"/>
                <a:gd name="connsiteY86" fmla="*/ 576777 h 763596"/>
                <a:gd name="connsiteX87" fmla="*/ 615488 w 763403"/>
                <a:gd name="connsiteY87" fmla="*/ 685507 h 763596"/>
                <a:gd name="connsiteX88" fmla="*/ 598960 w 763403"/>
                <a:gd name="connsiteY88" fmla="*/ 697312 h 763596"/>
                <a:gd name="connsiteX89" fmla="*/ 581133 w 763403"/>
                <a:gd name="connsiteY89" fmla="*/ 708292 h 763596"/>
                <a:gd name="connsiteX90" fmla="*/ 562481 w 763403"/>
                <a:gd name="connsiteY90" fmla="*/ 719153 h 763596"/>
                <a:gd name="connsiteX91" fmla="*/ 542647 w 763403"/>
                <a:gd name="connsiteY91" fmla="*/ 728715 h 763596"/>
                <a:gd name="connsiteX92" fmla="*/ 532612 w 763403"/>
                <a:gd name="connsiteY92" fmla="*/ 733556 h 763596"/>
                <a:gd name="connsiteX93" fmla="*/ 521987 w 763403"/>
                <a:gd name="connsiteY93" fmla="*/ 737451 h 763596"/>
                <a:gd name="connsiteX94" fmla="*/ 500501 w 763403"/>
                <a:gd name="connsiteY94" fmla="*/ 745361 h 763596"/>
                <a:gd name="connsiteX95" fmla="*/ 478070 w 763403"/>
                <a:gd name="connsiteY95" fmla="*/ 751500 h 763596"/>
                <a:gd name="connsiteX96" fmla="*/ 454459 w 763403"/>
                <a:gd name="connsiteY96" fmla="*/ 756813 h 763596"/>
                <a:gd name="connsiteX97" fmla="*/ 406174 w 763403"/>
                <a:gd name="connsiteY97" fmla="*/ 762480 h 763596"/>
                <a:gd name="connsiteX98" fmla="*/ 381264 w 763403"/>
                <a:gd name="connsiteY98" fmla="*/ 763542 h 763596"/>
                <a:gd name="connsiteX99" fmla="*/ 355882 w 763403"/>
                <a:gd name="connsiteY99" fmla="*/ 762243 h 763596"/>
                <a:gd name="connsiteX100" fmla="*/ 343132 w 763403"/>
                <a:gd name="connsiteY100" fmla="*/ 761417 h 763596"/>
                <a:gd name="connsiteX101" fmla="*/ 330382 w 763403"/>
                <a:gd name="connsiteY101" fmla="*/ 759528 h 763596"/>
                <a:gd name="connsiteX102" fmla="*/ 304645 w 763403"/>
                <a:gd name="connsiteY102" fmla="*/ 755396 h 763596"/>
                <a:gd name="connsiteX103" fmla="*/ 253645 w 763403"/>
                <a:gd name="connsiteY103" fmla="*/ 740521 h 763596"/>
                <a:gd name="connsiteX104" fmla="*/ 203707 w 763403"/>
                <a:gd name="connsiteY104" fmla="*/ 718681 h 763596"/>
                <a:gd name="connsiteX105" fmla="*/ 180096 w 763403"/>
                <a:gd name="connsiteY105" fmla="*/ 704514 h 763596"/>
                <a:gd name="connsiteX106" fmla="*/ 168290 w 763403"/>
                <a:gd name="connsiteY106" fmla="*/ 696958 h 763596"/>
                <a:gd name="connsiteX107" fmla="*/ 156485 w 763403"/>
                <a:gd name="connsiteY107" fmla="*/ 688576 h 763596"/>
                <a:gd name="connsiteX108" fmla="*/ 111978 w 763403"/>
                <a:gd name="connsiteY108" fmla="*/ 651979 h 763596"/>
                <a:gd name="connsiteX109" fmla="*/ 92616 w 763403"/>
                <a:gd name="connsiteY109" fmla="*/ 630611 h 763596"/>
                <a:gd name="connsiteX110" fmla="*/ 87658 w 763403"/>
                <a:gd name="connsiteY110" fmla="*/ 625180 h 763596"/>
                <a:gd name="connsiteX111" fmla="*/ 83290 w 763403"/>
                <a:gd name="connsiteY111" fmla="*/ 619395 h 763596"/>
                <a:gd name="connsiteX112" fmla="*/ 74554 w 763403"/>
                <a:gd name="connsiteY112" fmla="*/ 607590 h 763596"/>
                <a:gd name="connsiteX113" fmla="*/ 65699 w 763403"/>
                <a:gd name="connsiteY113" fmla="*/ 595784 h 763596"/>
                <a:gd name="connsiteX114" fmla="*/ 58026 w 763403"/>
                <a:gd name="connsiteY114" fmla="*/ 583152 h 763596"/>
                <a:gd name="connsiteX115" fmla="*/ 50234 w 763403"/>
                <a:gd name="connsiteY115" fmla="*/ 570520 h 763596"/>
                <a:gd name="connsiteX116" fmla="*/ 46456 w 763403"/>
                <a:gd name="connsiteY116" fmla="*/ 564145 h 763596"/>
                <a:gd name="connsiteX117" fmla="*/ 43151 w 763403"/>
                <a:gd name="connsiteY117" fmla="*/ 557534 h 763596"/>
                <a:gd name="connsiteX118" fmla="*/ 30164 w 763403"/>
                <a:gd name="connsiteY118" fmla="*/ 530499 h 763596"/>
                <a:gd name="connsiteX119" fmla="*/ 19775 w 763403"/>
                <a:gd name="connsiteY119" fmla="*/ 502165 h 763596"/>
                <a:gd name="connsiteX120" fmla="*/ 19775 w 763403"/>
                <a:gd name="connsiteY120" fmla="*/ 260740 h 763596"/>
                <a:gd name="connsiteX121" fmla="*/ 30164 w 763403"/>
                <a:gd name="connsiteY121" fmla="*/ 232407 h 763596"/>
                <a:gd name="connsiteX122" fmla="*/ 43151 w 763403"/>
                <a:gd name="connsiteY122" fmla="*/ 205372 h 763596"/>
                <a:gd name="connsiteX123" fmla="*/ 46456 w 763403"/>
                <a:gd name="connsiteY123" fmla="*/ 198642 h 763596"/>
                <a:gd name="connsiteX124" fmla="*/ 50352 w 763403"/>
                <a:gd name="connsiteY124" fmla="*/ 192385 h 763596"/>
                <a:gd name="connsiteX125" fmla="*/ 58026 w 763403"/>
                <a:gd name="connsiteY125" fmla="*/ 179635 h 763596"/>
                <a:gd name="connsiteX126" fmla="*/ 65936 w 763403"/>
                <a:gd name="connsiteY126" fmla="*/ 167357 h 763596"/>
                <a:gd name="connsiteX127" fmla="*/ 74790 w 763403"/>
                <a:gd name="connsiteY127" fmla="*/ 155552 h 763596"/>
                <a:gd name="connsiteX128" fmla="*/ 83526 w 763403"/>
                <a:gd name="connsiteY128" fmla="*/ 143746 h 763596"/>
                <a:gd name="connsiteX129" fmla="*/ 87894 w 763403"/>
                <a:gd name="connsiteY129" fmla="*/ 137961 h 763596"/>
                <a:gd name="connsiteX130" fmla="*/ 92852 w 763403"/>
                <a:gd name="connsiteY130" fmla="*/ 132531 h 763596"/>
                <a:gd name="connsiteX131" fmla="*/ 111978 w 763403"/>
                <a:gd name="connsiteY131" fmla="*/ 111163 h 763596"/>
                <a:gd name="connsiteX132" fmla="*/ 155422 w 763403"/>
                <a:gd name="connsiteY132" fmla="*/ 74329 h 763596"/>
                <a:gd name="connsiteX133" fmla="*/ 166638 w 763403"/>
                <a:gd name="connsiteY133" fmla="*/ 65829 h 763596"/>
                <a:gd name="connsiteX134" fmla="*/ 178443 w 763403"/>
                <a:gd name="connsiteY134" fmla="*/ 58391 h 763596"/>
                <a:gd name="connsiteX135" fmla="*/ 202054 w 763403"/>
                <a:gd name="connsiteY135" fmla="*/ 44225 h 763596"/>
                <a:gd name="connsiteX136" fmla="*/ 251992 w 763403"/>
                <a:gd name="connsiteY136" fmla="*/ 22384 h 763596"/>
                <a:gd name="connsiteX137" fmla="*/ 302993 w 763403"/>
                <a:gd name="connsiteY137" fmla="*/ 7509 h 763596"/>
                <a:gd name="connsiteX138" fmla="*/ 328729 w 763403"/>
                <a:gd name="connsiteY138" fmla="*/ 3377 h 763596"/>
                <a:gd name="connsiteX139" fmla="*/ 342069 w 763403"/>
                <a:gd name="connsiteY139" fmla="*/ 2079 h 763596"/>
                <a:gd name="connsiteX140" fmla="*/ 354819 w 763403"/>
                <a:gd name="connsiteY140" fmla="*/ 1252 h 763596"/>
                <a:gd name="connsiteX141" fmla="*/ 380202 w 763403"/>
                <a:gd name="connsiteY141" fmla="*/ -46 h 763596"/>
                <a:gd name="connsiteX142" fmla="*/ 405111 w 763403"/>
                <a:gd name="connsiteY142" fmla="*/ 1016 h 763596"/>
                <a:gd name="connsiteX143" fmla="*/ 453396 w 763403"/>
                <a:gd name="connsiteY143" fmla="*/ 6683 h 763596"/>
                <a:gd name="connsiteX144" fmla="*/ 477008 w 763403"/>
                <a:gd name="connsiteY144" fmla="*/ 11995 h 763596"/>
                <a:gd name="connsiteX145" fmla="*/ 499438 w 763403"/>
                <a:gd name="connsiteY145" fmla="*/ 18134 h 763596"/>
                <a:gd name="connsiteX146" fmla="*/ 520452 w 763403"/>
                <a:gd name="connsiteY146" fmla="*/ 25690 h 763596"/>
                <a:gd name="connsiteX147" fmla="*/ 531077 w 763403"/>
                <a:gd name="connsiteY147" fmla="*/ 29586 h 763596"/>
                <a:gd name="connsiteX148" fmla="*/ 541112 w 763403"/>
                <a:gd name="connsiteY148" fmla="*/ 34426 h 763596"/>
                <a:gd name="connsiteX149" fmla="*/ 560946 w 763403"/>
                <a:gd name="connsiteY149" fmla="*/ 43989 h 763596"/>
                <a:gd name="connsiteX150" fmla="*/ 579481 w 763403"/>
                <a:gd name="connsiteY150" fmla="*/ 54850 h 763596"/>
                <a:gd name="connsiteX151" fmla="*/ 597425 w 763403"/>
                <a:gd name="connsiteY151" fmla="*/ 65829 h 763596"/>
                <a:gd name="connsiteX152" fmla="*/ 613953 w 763403"/>
                <a:gd name="connsiteY152" fmla="*/ 78225 h 763596"/>
                <a:gd name="connsiteX153" fmla="*/ 710523 w 763403"/>
                <a:gd name="connsiteY153" fmla="*/ 186955 h 763596"/>
                <a:gd name="connsiteX154" fmla="*/ 752079 w 763403"/>
                <a:gd name="connsiteY154" fmla="*/ 288719 h 763596"/>
                <a:gd name="connsiteX155" fmla="*/ 756801 w 763403"/>
                <a:gd name="connsiteY155" fmla="*/ 309615 h 763596"/>
                <a:gd name="connsiteX156" fmla="*/ 759516 w 763403"/>
                <a:gd name="connsiteY156" fmla="*/ 328268 h 763596"/>
                <a:gd name="connsiteX157" fmla="*/ 761760 w 763403"/>
                <a:gd name="connsiteY157" fmla="*/ 344206 h 763596"/>
                <a:gd name="connsiteX158" fmla="*/ 761760 w 763403"/>
                <a:gd name="connsiteY158" fmla="*/ 357546 h 763596"/>
                <a:gd name="connsiteX159" fmla="*/ 761760 w 763403"/>
                <a:gd name="connsiteY159" fmla="*/ 375609 h 763596"/>
                <a:gd name="connsiteX160" fmla="*/ 763058 w 763403"/>
                <a:gd name="connsiteY160" fmla="*/ 381630 h 76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763403" h="763596">
                  <a:moveTo>
                    <a:pt x="763058" y="381630"/>
                  </a:moveTo>
                  <a:cubicBezTo>
                    <a:pt x="763058" y="381630"/>
                    <a:pt x="763058" y="379505"/>
                    <a:pt x="762468" y="375373"/>
                  </a:cubicBezTo>
                  <a:cubicBezTo>
                    <a:pt x="761878" y="371241"/>
                    <a:pt x="762468" y="365220"/>
                    <a:pt x="761405" y="357310"/>
                  </a:cubicBezTo>
                  <a:cubicBezTo>
                    <a:pt x="761405" y="353414"/>
                    <a:pt x="760815" y="348928"/>
                    <a:pt x="760579" y="344088"/>
                  </a:cubicBezTo>
                  <a:cubicBezTo>
                    <a:pt x="760343" y="339247"/>
                    <a:pt x="759044" y="333935"/>
                    <a:pt x="758218" y="328150"/>
                  </a:cubicBezTo>
                  <a:cubicBezTo>
                    <a:pt x="757391" y="322365"/>
                    <a:pt x="756329" y="316345"/>
                    <a:pt x="755266" y="309733"/>
                  </a:cubicBezTo>
                  <a:cubicBezTo>
                    <a:pt x="754204" y="303122"/>
                    <a:pt x="751961" y="296275"/>
                    <a:pt x="750308" y="288956"/>
                  </a:cubicBezTo>
                  <a:cubicBezTo>
                    <a:pt x="741454" y="253409"/>
                    <a:pt x="727247" y="219408"/>
                    <a:pt x="708162" y="188135"/>
                  </a:cubicBezTo>
                  <a:cubicBezTo>
                    <a:pt x="683287" y="146438"/>
                    <a:pt x="650574" y="109960"/>
                    <a:pt x="611828" y="80704"/>
                  </a:cubicBezTo>
                  <a:lnTo>
                    <a:pt x="595536" y="68899"/>
                  </a:lnTo>
                  <a:cubicBezTo>
                    <a:pt x="589751" y="65121"/>
                    <a:pt x="583731" y="61697"/>
                    <a:pt x="577710" y="57919"/>
                  </a:cubicBezTo>
                  <a:cubicBezTo>
                    <a:pt x="571689" y="54141"/>
                    <a:pt x="565904" y="50246"/>
                    <a:pt x="559293" y="47294"/>
                  </a:cubicBezTo>
                  <a:lnTo>
                    <a:pt x="539578" y="37496"/>
                  </a:lnTo>
                  <a:lnTo>
                    <a:pt x="529661" y="32773"/>
                  </a:lnTo>
                  <a:lnTo>
                    <a:pt x="519154" y="28995"/>
                  </a:lnTo>
                  <a:lnTo>
                    <a:pt x="497786" y="21204"/>
                  </a:lnTo>
                  <a:cubicBezTo>
                    <a:pt x="490584" y="18843"/>
                    <a:pt x="483029" y="17308"/>
                    <a:pt x="475591" y="15183"/>
                  </a:cubicBezTo>
                  <a:cubicBezTo>
                    <a:pt x="468066" y="13029"/>
                    <a:pt x="460418" y="11334"/>
                    <a:pt x="452688" y="10106"/>
                  </a:cubicBezTo>
                  <a:cubicBezTo>
                    <a:pt x="437098" y="7147"/>
                    <a:pt x="421317" y="5292"/>
                    <a:pt x="405466" y="4558"/>
                  </a:cubicBezTo>
                  <a:cubicBezTo>
                    <a:pt x="397320" y="4558"/>
                    <a:pt x="389056" y="3495"/>
                    <a:pt x="380792" y="3613"/>
                  </a:cubicBezTo>
                  <a:lnTo>
                    <a:pt x="355764" y="4912"/>
                  </a:lnTo>
                  <a:cubicBezTo>
                    <a:pt x="351514" y="4912"/>
                    <a:pt x="347264" y="4912"/>
                    <a:pt x="343132" y="5738"/>
                  </a:cubicBezTo>
                  <a:lnTo>
                    <a:pt x="330500" y="7627"/>
                  </a:lnTo>
                  <a:cubicBezTo>
                    <a:pt x="322118" y="9044"/>
                    <a:pt x="313500" y="9988"/>
                    <a:pt x="305118" y="11759"/>
                  </a:cubicBezTo>
                  <a:cubicBezTo>
                    <a:pt x="270424" y="19543"/>
                    <a:pt x="236891" y="31805"/>
                    <a:pt x="205360" y="48239"/>
                  </a:cubicBezTo>
                  <a:cubicBezTo>
                    <a:pt x="197450" y="52489"/>
                    <a:pt x="189777" y="57565"/>
                    <a:pt x="181749" y="62287"/>
                  </a:cubicBezTo>
                  <a:cubicBezTo>
                    <a:pt x="177853" y="64766"/>
                    <a:pt x="173721" y="66892"/>
                    <a:pt x="169943" y="69607"/>
                  </a:cubicBezTo>
                  <a:lnTo>
                    <a:pt x="158846" y="77989"/>
                  </a:lnTo>
                  <a:cubicBezTo>
                    <a:pt x="143713" y="89163"/>
                    <a:pt x="129355" y="101350"/>
                    <a:pt x="115873" y="114468"/>
                  </a:cubicBezTo>
                  <a:lnTo>
                    <a:pt x="96748" y="135600"/>
                  </a:lnTo>
                  <a:lnTo>
                    <a:pt x="91908" y="140913"/>
                  </a:lnTo>
                  <a:lnTo>
                    <a:pt x="87540" y="146698"/>
                  </a:lnTo>
                  <a:lnTo>
                    <a:pt x="78922" y="158503"/>
                  </a:lnTo>
                  <a:lnTo>
                    <a:pt x="70186" y="170309"/>
                  </a:lnTo>
                  <a:lnTo>
                    <a:pt x="62630" y="182705"/>
                  </a:lnTo>
                  <a:lnTo>
                    <a:pt x="54956" y="195219"/>
                  </a:lnTo>
                  <a:lnTo>
                    <a:pt x="51178" y="201594"/>
                  </a:lnTo>
                  <a:lnTo>
                    <a:pt x="47991" y="208205"/>
                  </a:lnTo>
                  <a:lnTo>
                    <a:pt x="35123" y="234768"/>
                  </a:lnTo>
                  <a:lnTo>
                    <a:pt x="24498" y="261803"/>
                  </a:lnTo>
                  <a:cubicBezTo>
                    <a:pt x="-1472" y="339177"/>
                    <a:pt x="-1472" y="422902"/>
                    <a:pt x="24498" y="500276"/>
                  </a:cubicBezTo>
                  <a:lnTo>
                    <a:pt x="34769" y="528256"/>
                  </a:lnTo>
                  <a:lnTo>
                    <a:pt x="47637" y="554936"/>
                  </a:lnTo>
                  <a:lnTo>
                    <a:pt x="50824" y="561548"/>
                  </a:lnTo>
                  <a:lnTo>
                    <a:pt x="54602" y="567805"/>
                  </a:lnTo>
                  <a:lnTo>
                    <a:pt x="62276" y="580319"/>
                  </a:lnTo>
                  <a:lnTo>
                    <a:pt x="69831" y="592832"/>
                  </a:lnTo>
                  <a:lnTo>
                    <a:pt x="78568" y="604638"/>
                  </a:lnTo>
                  <a:lnTo>
                    <a:pt x="87186" y="616444"/>
                  </a:lnTo>
                  <a:lnTo>
                    <a:pt x="91554" y="622229"/>
                  </a:lnTo>
                  <a:lnTo>
                    <a:pt x="96394" y="627541"/>
                  </a:lnTo>
                  <a:lnTo>
                    <a:pt x="115519" y="648673"/>
                  </a:lnTo>
                  <a:cubicBezTo>
                    <a:pt x="128987" y="661766"/>
                    <a:pt x="143303" y="673949"/>
                    <a:pt x="158374" y="685153"/>
                  </a:cubicBezTo>
                  <a:lnTo>
                    <a:pt x="170179" y="693535"/>
                  </a:lnTo>
                  <a:cubicBezTo>
                    <a:pt x="173839" y="696250"/>
                    <a:pt x="177971" y="698375"/>
                    <a:pt x="181985" y="700854"/>
                  </a:cubicBezTo>
                  <a:cubicBezTo>
                    <a:pt x="189895" y="705576"/>
                    <a:pt x="197450" y="710653"/>
                    <a:pt x="205596" y="714903"/>
                  </a:cubicBezTo>
                  <a:cubicBezTo>
                    <a:pt x="237127" y="731336"/>
                    <a:pt x="270661" y="743602"/>
                    <a:pt x="305354" y="751382"/>
                  </a:cubicBezTo>
                  <a:cubicBezTo>
                    <a:pt x="313736" y="753153"/>
                    <a:pt x="322354" y="754097"/>
                    <a:pt x="330736" y="755514"/>
                  </a:cubicBezTo>
                  <a:lnTo>
                    <a:pt x="343368" y="757403"/>
                  </a:lnTo>
                  <a:cubicBezTo>
                    <a:pt x="347618" y="757993"/>
                    <a:pt x="351750" y="757993"/>
                    <a:pt x="356000" y="758230"/>
                  </a:cubicBezTo>
                  <a:lnTo>
                    <a:pt x="381028" y="759528"/>
                  </a:lnTo>
                  <a:cubicBezTo>
                    <a:pt x="389292" y="759528"/>
                    <a:pt x="397556" y="759528"/>
                    <a:pt x="405702" y="758584"/>
                  </a:cubicBezTo>
                  <a:cubicBezTo>
                    <a:pt x="421554" y="757852"/>
                    <a:pt x="437335" y="755998"/>
                    <a:pt x="452924" y="753035"/>
                  </a:cubicBezTo>
                  <a:cubicBezTo>
                    <a:pt x="460659" y="751831"/>
                    <a:pt x="468308" y="750143"/>
                    <a:pt x="475827" y="747958"/>
                  </a:cubicBezTo>
                  <a:cubicBezTo>
                    <a:pt x="483265" y="745834"/>
                    <a:pt x="490820" y="744299"/>
                    <a:pt x="498140" y="741938"/>
                  </a:cubicBezTo>
                  <a:lnTo>
                    <a:pt x="519390" y="734146"/>
                  </a:lnTo>
                  <a:lnTo>
                    <a:pt x="529897" y="730368"/>
                  </a:lnTo>
                  <a:lnTo>
                    <a:pt x="539814" y="725646"/>
                  </a:lnTo>
                  <a:lnTo>
                    <a:pt x="559529" y="716201"/>
                  </a:lnTo>
                  <a:cubicBezTo>
                    <a:pt x="566022" y="713250"/>
                    <a:pt x="571335" y="709000"/>
                    <a:pt x="577946" y="705576"/>
                  </a:cubicBezTo>
                  <a:cubicBezTo>
                    <a:pt x="584557" y="702153"/>
                    <a:pt x="589751" y="698375"/>
                    <a:pt x="595772" y="694597"/>
                  </a:cubicBezTo>
                  <a:lnTo>
                    <a:pt x="612064" y="682792"/>
                  </a:lnTo>
                  <a:cubicBezTo>
                    <a:pt x="650779" y="653502"/>
                    <a:pt x="683488" y="617022"/>
                    <a:pt x="708398" y="575360"/>
                  </a:cubicBezTo>
                  <a:cubicBezTo>
                    <a:pt x="727483" y="544087"/>
                    <a:pt x="741690" y="510087"/>
                    <a:pt x="750544" y="474540"/>
                  </a:cubicBezTo>
                  <a:cubicBezTo>
                    <a:pt x="752197" y="467221"/>
                    <a:pt x="754676" y="460491"/>
                    <a:pt x="755503" y="453762"/>
                  </a:cubicBezTo>
                  <a:cubicBezTo>
                    <a:pt x="756329" y="447033"/>
                    <a:pt x="757510" y="441012"/>
                    <a:pt x="758454" y="435345"/>
                  </a:cubicBezTo>
                  <a:cubicBezTo>
                    <a:pt x="759398" y="429679"/>
                    <a:pt x="760343" y="424248"/>
                    <a:pt x="760815" y="419408"/>
                  </a:cubicBezTo>
                  <a:cubicBezTo>
                    <a:pt x="761287" y="414567"/>
                    <a:pt x="760815" y="410081"/>
                    <a:pt x="761641" y="406067"/>
                  </a:cubicBezTo>
                  <a:cubicBezTo>
                    <a:pt x="761641" y="398276"/>
                    <a:pt x="762468" y="392255"/>
                    <a:pt x="762704" y="388123"/>
                  </a:cubicBezTo>
                  <a:cubicBezTo>
                    <a:pt x="762940" y="383991"/>
                    <a:pt x="763294" y="381984"/>
                    <a:pt x="763294" y="381984"/>
                  </a:cubicBezTo>
                  <a:cubicBezTo>
                    <a:pt x="763401" y="384026"/>
                    <a:pt x="763401" y="386080"/>
                    <a:pt x="763294" y="388123"/>
                  </a:cubicBezTo>
                  <a:cubicBezTo>
                    <a:pt x="763294" y="392373"/>
                    <a:pt x="763294" y="398394"/>
                    <a:pt x="763294" y="406185"/>
                  </a:cubicBezTo>
                  <a:cubicBezTo>
                    <a:pt x="763294" y="410199"/>
                    <a:pt x="763294" y="414685"/>
                    <a:pt x="763294" y="419526"/>
                  </a:cubicBezTo>
                  <a:cubicBezTo>
                    <a:pt x="763294" y="424366"/>
                    <a:pt x="761878" y="429679"/>
                    <a:pt x="761169" y="435463"/>
                  </a:cubicBezTo>
                  <a:cubicBezTo>
                    <a:pt x="760461" y="441248"/>
                    <a:pt x="759398" y="447269"/>
                    <a:pt x="758336" y="454116"/>
                  </a:cubicBezTo>
                  <a:cubicBezTo>
                    <a:pt x="757132" y="461164"/>
                    <a:pt x="755562" y="468141"/>
                    <a:pt x="753614" y="475012"/>
                  </a:cubicBezTo>
                  <a:cubicBezTo>
                    <a:pt x="745019" y="510854"/>
                    <a:pt x="731001" y="545161"/>
                    <a:pt x="712058" y="576777"/>
                  </a:cubicBezTo>
                  <a:cubicBezTo>
                    <a:pt x="687160" y="618888"/>
                    <a:pt x="654371" y="655816"/>
                    <a:pt x="615488" y="685507"/>
                  </a:cubicBezTo>
                  <a:lnTo>
                    <a:pt x="598960" y="697312"/>
                  </a:lnTo>
                  <a:cubicBezTo>
                    <a:pt x="593175" y="701090"/>
                    <a:pt x="587154" y="704632"/>
                    <a:pt x="581133" y="708292"/>
                  </a:cubicBezTo>
                  <a:cubicBezTo>
                    <a:pt x="575108" y="712235"/>
                    <a:pt x="568882" y="715859"/>
                    <a:pt x="562481" y="719153"/>
                  </a:cubicBezTo>
                  <a:lnTo>
                    <a:pt x="542647" y="728715"/>
                  </a:lnTo>
                  <a:lnTo>
                    <a:pt x="532612" y="733556"/>
                  </a:lnTo>
                  <a:lnTo>
                    <a:pt x="521987" y="737451"/>
                  </a:lnTo>
                  <a:lnTo>
                    <a:pt x="500501" y="745361"/>
                  </a:lnTo>
                  <a:cubicBezTo>
                    <a:pt x="493299" y="747840"/>
                    <a:pt x="485626" y="749375"/>
                    <a:pt x="478070" y="751500"/>
                  </a:cubicBezTo>
                  <a:cubicBezTo>
                    <a:pt x="470307" y="753720"/>
                    <a:pt x="462424" y="755490"/>
                    <a:pt x="454459" y="756813"/>
                  </a:cubicBezTo>
                  <a:cubicBezTo>
                    <a:pt x="438511" y="759788"/>
                    <a:pt x="422378" y="761677"/>
                    <a:pt x="406174" y="762480"/>
                  </a:cubicBezTo>
                  <a:cubicBezTo>
                    <a:pt x="397910" y="762480"/>
                    <a:pt x="389646" y="763660"/>
                    <a:pt x="381264" y="763542"/>
                  </a:cubicBezTo>
                  <a:lnTo>
                    <a:pt x="355882" y="762243"/>
                  </a:lnTo>
                  <a:cubicBezTo>
                    <a:pt x="351632" y="762243"/>
                    <a:pt x="347382" y="762243"/>
                    <a:pt x="343132" y="761417"/>
                  </a:cubicBezTo>
                  <a:lnTo>
                    <a:pt x="330382" y="759528"/>
                  </a:lnTo>
                  <a:cubicBezTo>
                    <a:pt x="321882" y="758111"/>
                    <a:pt x="313264" y="757167"/>
                    <a:pt x="304645" y="755396"/>
                  </a:cubicBezTo>
                  <a:cubicBezTo>
                    <a:pt x="287351" y="751512"/>
                    <a:pt x="270318" y="746542"/>
                    <a:pt x="253645" y="740521"/>
                  </a:cubicBezTo>
                  <a:cubicBezTo>
                    <a:pt x="236516" y="734394"/>
                    <a:pt x="219830" y="727098"/>
                    <a:pt x="203707" y="718681"/>
                  </a:cubicBezTo>
                  <a:cubicBezTo>
                    <a:pt x="195679" y="714313"/>
                    <a:pt x="187888" y="709236"/>
                    <a:pt x="180096" y="704514"/>
                  </a:cubicBezTo>
                  <a:cubicBezTo>
                    <a:pt x="176200" y="701917"/>
                    <a:pt x="171950" y="699792"/>
                    <a:pt x="168290" y="696958"/>
                  </a:cubicBezTo>
                  <a:lnTo>
                    <a:pt x="156485" y="688576"/>
                  </a:lnTo>
                  <a:cubicBezTo>
                    <a:pt x="140861" y="677373"/>
                    <a:pt x="125993" y="665142"/>
                    <a:pt x="111978" y="651979"/>
                  </a:cubicBezTo>
                  <a:lnTo>
                    <a:pt x="92616" y="630611"/>
                  </a:lnTo>
                  <a:lnTo>
                    <a:pt x="87658" y="625180"/>
                  </a:lnTo>
                  <a:lnTo>
                    <a:pt x="83290" y="619395"/>
                  </a:lnTo>
                  <a:lnTo>
                    <a:pt x="74554" y="607590"/>
                  </a:lnTo>
                  <a:lnTo>
                    <a:pt x="65699" y="595784"/>
                  </a:lnTo>
                  <a:lnTo>
                    <a:pt x="58026" y="583152"/>
                  </a:lnTo>
                  <a:lnTo>
                    <a:pt x="50234" y="570520"/>
                  </a:lnTo>
                  <a:lnTo>
                    <a:pt x="46456" y="564145"/>
                  </a:lnTo>
                  <a:lnTo>
                    <a:pt x="43151" y="557534"/>
                  </a:lnTo>
                  <a:cubicBezTo>
                    <a:pt x="38783" y="548561"/>
                    <a:pt x="34533" y="539471"/>
                    <a:pt x="30164" y="530499"/>
                  </a:cubicBezTo>
                  <a:cubicBezTo>
                    <a:pt x="25796" y="521527"/>
                    <a:pt x="23199" y="511610"/>
                    <a:pt x="19775" y="502165"/>
                  </a:cubicBezTo>
                  <a:cubicBezTo>
                    <a:pt x="-6631" y="423858"/>
                    <a:pt x="-6631" y="339047"/>
                    <a:pt x="19775" y="260740"/>
                  </a:cubicBezTo>
                  <a:cubicBezTo>
                    <a:pt x="23199" y="251177"/>
                    <a:pt x="26741" y="241733"/>
                    <a:pt x="30164" y="232407"/>
                  </a:cubicBezTo>
                  <a:cubicBezTo>
                    <a:pt x="33588" y="223080"/>
                    <a:pt x="38901" y="214344"/>
                    <a:pt x="43151" y="205372"/>
                  </a:cubicBezTo>
                  <a:lnTo>
                    <a:pt x="46456" y="198642"/>
                  </a:lnTo>
                  <a:lnTo>
                    <a:pt x="50352" y="192385"/>
                  </a:lnTo>
                  <a:lnTo>
                    <a:pt x="58026" y="179635"/>
                  </a:lnTo>
                  <a:lnTo>
                    <a:pt x="65936" y="167357"/>
                  </a:lnTo>
                  <a:lnTo>
                    <a:pt x="74790" y="155552"/>
                  </a:lnTo>
                  <a:lnTo>
                    <a:pt x="83526" y="143746"/>
                  </a:lnTo>
                  <a:lnTo>
                    <a:pt x="87894" y="137961"/>
                  </a:lnTo>
                  <a:lnTo>
                    <a:pt x="92852" y="132531"/>
                  </a:lnTo>
                  <a:lnTo>
                    <a:pt x="111978" y="111163"/>
                  </a:lnTo>
                  <a:cubicBezTo>
                    <a:pt x="125592" y="97898"/>
                    <a:pt x="140109" y="85590"/>
                    <a:pt x="155422" y="74329"/>
                  </a:cubicBezTo>
                  <a:lnTo>
                    <a:pt x="166638" y="65829"/>
                  </a:lnTo>
                  <a:cubicBezTo>
                    <a:pt x="170415" y="63114"/>
                    <a:pt x="174547" y="60871"/>
                    <a:pt x="178443" y="58391"/>
                  </a:cubicBezTo>
                  <a:cubicBezTo>
                    <a:pt x="186471" y="53669"/>
                    <a:pt x="194263" y="48593"/>
                    <a:pt x="202054" y="44225"/>
                  </a:cubicBezTo>
                  <a:cubicBezTo>
                    <a:pt x="218188" y="35826"/>
                    <a:pt x="234873" y="28529"/>
                    <a:pt x="251992" y="22384"/>
                  </a:cubicBezTo>
                  <a:cubicBezTo>
                    <a:pt x="268665" y="16366"/>
                    <a:pt x="285699" y="11398"/>
                    <a:pt x="302993" y="7509"/>
                  </a:cubicBezTo>
                  <a:cubicBezTo>
                    <a:pt x="311611" y="5738"/>
                    <a:pt x="320229" y="4794"/>
                    <a:pt x="328729" y="3377"/>
                  </a:cubicBezTo>
                  <a:lnTo>
                    <a:pt x="342069" y="2079"/>
                  </a:lnTo>
                  <a:cubicBezTo>
                    <a:pt x="346319" y="2079"/>
                    <a:pt x="350569" y="2079"/>
                    <a:pt x="354819" y="1252"/>
                  </a:cubicBezTo>
                  <a:lnTo>
                    <a:pt x="380202" y="-46"/>
                  </a:lnTo>
                  <a:cubicBezTo>
                    <a:pt x="388465" y="-46"/>
                    <a:pt x="396847" y="662"/>
                    <a:pt x="405111" y="1016"/>
                  </a:cubicBezTo>
                  <a:cubicBezTo>
                    <a:pt x="421316" y="1814"/>
                    <a:pt x="437448" y="3707"/>
                    <a:pt x="453396" y="6683"/>
                  </a:cubicBezTo>
                  <a:cubicBezTo>
                    <a:pt x="461370" y="7959"/>
                    <a:pt x="469256" y="9733"/>
                    <a:pt x="477008" y="11995"/>
                  </a:cubicBezTo>
                  <a:cubicBezTo>
                    <a:pt x="484563" y="14120"/>
                    <a:pt x="492119" y="15655"/>
                    <a:pt x="499438" y="18134"/>
                  </a:cubicBezTo>
                  <a:lnTo>
                    <a:pt x="520452" y="25690"/>
                  </a:lnTo>
                  <a:lnTo>
                    <a:pt x="531077" y="29586"/>
                  </a:lnTo>
                  <a:lnTo>
                    <a:pt x="541112" y="34426"/>
                  </a:lnTo>
                  <a:lnTo>
                    <a:pt x="560946" y="43989"/>
                  </a:lnTo>
                  <a:cubicBezTo>
                    <a:pt x="567309" y="47284"/>
                    <a:pt x="573495" y="50909"/>
                    <a:pt x="579481" y="54850"/>
                  </a:cubicBezTo>
                  <a:cubicBezTo>
                    <a:pt x="585620" y="58510"/>
                    <a:pt x="591286" y="62051"/>
                    <a:pt x="597425" y="65829"/>
                  </a:cubicBezTo>
                  <a:lnTo>
                    <a:pt x="613953" y="78225"/>
                  </a:lnTo>
                  <a:cubicBezTo>
                    <a:pt x="652833" y="107924"/>
                    <a:pt x="685620" y="144844"/>
                    <a:pt x="710523" y="186955"/>
                  </a:cubicBezTo>
                  <a:cubicBezTo>
                    <a:pt x="729466" y="218570"/>
                    <a:pt x="743484" y="252878"/>
                    <a:pt x="752079" y="288719"/>
                  </a:cubicBezTo>
                  <a:cubicBezTo>
                    <a:pt x="754027" y="295590"/>
                    <a:pt x="755597" y="302567"/>
                    <a:pt x="756801" y="309615"/>
                  </a:cubicBezTo>
                  <a:cubicBezTo>
                    <a:pt x="757864" y="316227"/>
                    <a:pt x="758690" y="322484"/>
                    <a:pt x="759516" y="328268"/>
                  </a:cubicBezTo>
                  <a:cubicBezTo>
                    <a:pt x="760343" y="334053"/>
                    <a:pt x="761287" y="339366"/>
                    <a:pt x="761760" y="344206"/>
                  </a:cubicBezTo>
                  <a:cubicBezTo>
                    <a:pt x="762232" y="349046"/>
                    <a:pt x="761760" y="353532"/>
                    <a:pt x="761760" y="357546"/>
                  </a:cubicBezTo>
                  <a:cubicBezTo>
                    <a:pt x="761760" y="365338"/>
                    <a:pt x="761760" y="371359"/>
                    <a:pt x="761760" y="375609"/>
                  </a:cubicBezTo>
                  <a:cubicBezTo>
                    <a:pt x="762291" y="377592"/>
                    <a:pt x="762728" y="379599"/>
                    <a:pt x="763058" y="381630"/>
                  </a:cubicBezTo>
                  <a:close/>
                </a:path>
              </a:pathLst>
            </a:custGeom>
            <a:solidFill>
              <a:srgbClr val="263238"/>
            </a:solidFill>
            <a:ln w="11803" cap="flat">
              <a:noFill/>
              <a:prstDash val="solid"/>
              <a:miter/>
            </a:ln>
          </p:spPr>
          <p:txBody>
            <a:bodyPr rtlCol="0" anchor="ctr"/>
            <a:lstStyle/>
            <a:p>
              <a:endParaRPr lang="en-IN"/>
            </a:p>
          </p:txBody>
        </p:sp>
        <p:sp>
          <p:nvSpPr>
            <p:cNvPr id="100" name="Freeform: Shape 18">
              <a:extLst>
                <a:ext uri="{FF2B5EF4-FFF2-40B4-BE49-F238E27FC236}">
                  <a16:creationId xmlns:a16="http://schemas.microsoft.com/office/drawing/2014/main" id="{C5B3E237-58FD-1F60-45D4-49FA5302D9B3}"/>
                </a:ext>
              </a:extLst>
            </p:cNvPr>
            <p:cNvSpPr/>
            <p:nvPr/>
          </p:nvSpPr>
          <p:spPr>
            <a:xfrm>
              <a:off x="3721637" y="2523699"/>
              <a:ext cx="269913" cy="304801"/>
            </a:xfrm>
            <a:custGeom>
              <a:avLst/>
              <a:gdLst>
                <a:gd name="connsiteX0" fmla="*/ -15 w 269913"/>
                <a:gd name="connsiteY0" fmla="*/ 133809 h 304801"/>
                <a:gd name="connsiteX1" fmla="*/ 72117 w 269913"/>
                <a:gd name="connsiteY1" fmla="*/ 133809 h 304801"/>
                <a:gd name="connsiteX2" fmla="*/ 133007 w 269913"/>
                <a:gd name="connsiteY2" fmla="*/ 72160 h 304801"/>
                <a:gd name="connsiteX3" fmla="*/ 135159 w 269913"/>
                <a:gd name="connsiteY3" fmla="*/ 72184 h 304801"/>
                <a:gd name="connsiteX4" fmla="*/ 191826 w 269913"/>
                <a:gd name="connsiteY4" fmla="*/ 109489 h 304801"/>
                <a:gd name="connsiteX5" fmla="*/ 186632 w 269913"/>
                <a:gd name="connsiteY5" fmla="*/ 168518 h 304801"/>
                <a:gd name="connsiteX6" fmla="*/ 98916 w 269913"/>
                <a:gd name="connsiteY6" fmla="*/ 198504 h 304801"/>
                <a:gd name="connsiteX7" fmla="*/ 98916 w 269913"/>
                <a:gd name="connsiteY7" fmla="*/ 304755 h 304801"/>
                <a:gd name="connsiteX8" fmla="*/ 169750 w 269913"/>
                <a:gd name="connsiteY8" fmla="*/ 304755 h 304801"/>
                <a:gd name="connsiteX9" fmla="*/ 169750 w 269913"/>
                <a:gd name="connsiteY9" fmla="*/ 266268 h 304801"/>
                <a:gd name="connsiteX10" fmla="*/ 269861 w 269913"/>
                <a:gd name="connsiteY10" fmla="*/ 129913 h 304801"/>
                <a:gd name="connsiteX11" fmla="*/ 134569 w 269913"/>
                <a:gd name="connsiteY11" fmla="*/ 51 h 304801"/>
                <a:gd name="connsiteX12" fmla="*/ -15 w 269913"/>
                <a:gd name="connsiteY12" fmla="*/ 133809 h 304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913" h="304801">
                  <a:moveTo>
                    <a:pt x="-15" y="133809"/>
                  </a:moveTo>
                  <a:lnTo>
                    <a:pt x="72117" y="133809"/>
                  </a:lnTo>
                  <a:cubicBezTo>
                    <a:pt x="71907" y="99974"/>
                    <a:pt x="99168" y="72373"/>
                    <a:pt x="133007" y="72160"/>
                  </a:cubicBezTo>
                  <a:cubicBezTo>
                    <a:pt x="133725" y="72160"/>
                    <a:pt x="134442" y="72160"/>
                    <a:pt x="135159" y="72184"/>
                  </a:cubicBezTo>
                  <a:cubicBezTo>
                    <a:pt x="160082" y="71227"/>
                    <a:pt x="182857" y="86221"/>
                    <a:pt x="191826" y="109489"/>
                  </a:cubicBezTo>
                  <a:cubicBezTo>
                    <a:pt x="199777" y="128839"/>
                    <a:pt x="197841" y="150856"/>
                    <a:pt x="186632" y="168518"/>
                  </a:cubicBezTo>
                  <a:cubicBezTo>
                    <a:pt x="174826" y="188705"/>
                    <a:pt x="147555" y="207122"/>
                    <a:pt x="98916" y="198504"/>
                  </a:cubicBezTo>
                  <a:lnTo>
                    <a:pt x="98916" y="304755"/>
                  </a:lnTo>
                  <a:lnTo>
                    <a:pt x="169750" y="304755"/>
                  </a:lnTo>
                  <a:lnTo>
                    <a:pt x="169750" y="266268"/>
                  </a:lnTo>
                  <a:cubicBezTo>
                    <a:pt x="230005" y="248524"/>
                    <a:pt x="270984" y="192719"/>
                    <a:pt x="269861" y="129913"/>
                  </a:cubicBezTo>
                  <a:cubicBezTo>
                    <a:pt x="269861" y="23663"/>
                    <a:pt x="175416" y="51"/>
                    <a:pt x="134569" y="51"/>
                  </a:cubicBezTo>
                  <a:cubicBezTo>
                    <a:pt x="104228" y="-1129"/>
                    <a:pt x="-1432" y="6426"/>
                    <a:pt x="-15" y="133809"/>
                  </a:cubicBezTo>
                  <a:close/>
                </a:path>
              </a:pathLst>
            </a:custGeom>
            <a:solidFill>
              <a:schemeClr val="accent1"/>
            </a:solidFill>
            <a:ln w="11803" cap="flat">
              <a:noFill/>
              <a:prstDash val="solid"/>
              <a:miter/>
            </a:ln>
          </p:spPr>
          <p:txBody>
            <a:bodyPr rtlCol="0" anchor="ctr"/>
            <a:lstStyle/>
            <a:p>
              <a:endParaRPr lang="en-IN"/>
            </a:p>
          </p:txBody>
        </p:sp>
        <p:sp>
          <p:nvSpPr>
            <p:cNvPr id="101" name="Freeform: Shape 19">
              <a:extLst>
                <a:ext uri="{FF2B5EF4-FFF2-40B4-BE49-F238E27FC236}">
                  <a16:creationId xmlns:a16="http://schemas.microsoft.com/office/drawing/2014/main" id="{D31C8FFF-6B02-272B-9123-7CF411A72F1D}"/>
                </a:ext>
              </a:extLst>
            </p:cNvPr>
            <p:cNvSpPr/>
            <p:nvPr/>
          </p:nvSpPr>
          <p:spPr>
            <a:xfrm>
              <a:off x="3820228" y="2855181"/>
              <a:ext cx="72486" cy="67646"/>
            </a:xfrm>
            <a:custGeom>
              <a:avLst/>
              <a:gdLst>
                <a:gd name="connsiteX0" fmla="*/ 0 w 72486"/>
                <a:gd name="connsiteY0" fmla="*/ 0 h 67646"/>
                <a:gd name="connsiteX1" fmla="*/ 72487 w 72486"/>
                <a:gd name="connsiteY1" fmla="*/ 0 h 67646"/>
                <a:gd name="connsiteX2" fmla="*/ 72487 w 72486"/>
                <a:gd name="connsiteY2" fmla="*/ 67646 h 67646"/>
                <a:gd name="connsiteX3" fmla="*/ 0 w 72486"/>
                <a:gd name="connsiteY3" fmla="*/ 67646 h 67646"/>
              </a:gdLst>
              <a:ahLst/>
              <a:cxnLst>
                <a:cxn ang="0">
                  <a:pos x="connsiteX0" y="connsiteY0"/>
                </a:cxn>
                <a:cxn ang="0">
                  <a:pos x="connsiteX1" y="connsiteY1"/>
                </a:cxn>
                <a:cxn ang="0">
                  <a:pos x="connsiteX2" y="connsiteY2"/>
                </a:cxn>
                <a:cxn ang="0">
                  <a:pos x="connsiteX3" y="connsiteY3"/>
                </a:cxn>
              </a:cxnLst>
              <a:rect l="l" t="t" r="r" b="b"/>
              <a:pathLst>
                <a:path w="72486" h="67646">
                  <a:moveTo>
                    <a:pt x="0" y="0"/>
                  </a:moveTo>
                  <a:lnTo>
                    <a:pt x="72487" y="0"/>
                  </a:lnTo>
                  <a:lnTo>
                    <a:pt x="72487" y="67646"/>
                  </a:lnTo>
                  <a:lnTo>
                    <a:pt x="0" y="67646"/>
                  </a:lnTo>
                  <a:close/>
                </a:path>
              </a:pathLst>
            </a:custGeom>
            <a:solidFill>
              <a:schemeClr val="accent1"/>
            </a:solidFill>
            <a:ln w="11803" cap="flat">
              <a:noFill/>
              <a:prstDash val="solid"/>
              <a:miter/>
            </a:ln>
          </p:spPr>
          <p:txBody>
            <a:bodyPr rtlCol="0" anchor="ctr"/>
            <a:lstStyle/>
            <a:p>
              <a:endParaRPr lang="en-IN"/>
            </a:p>
          </p:txBody>
        </p:sp>
        <p:sp>
          <p:nvSpPr>
            <p:cNvPr id="102" name="Freeform: Shape 20">
              <a:extLst>
                <a:ext uri="{FF2B5EF4-FFF2-40B4-BE49-F238E27FC236}">
                  <a16:creationId xmlns:a16="http://schemas.microsoft.com/office/drawing/2014/main" id="{8D1F55BB-A840-9EF7-878D-2244C9DF60C6}"/>
                </a:ext>
              </a:extLst>
            </p:cNvPr>
            <p:cNvSpPr/>
            <p:nvPr/>
          </p:nvSpPr>
          <p:spPr>
            <a:xfrm>
              <a:off x="4138154" y="3020460"/>
              <a:ext cx="116167" cy="116167"/>
            </a:xfrm>
            <a:custGeom>
              <a:avLst/>
              <a:gdLst>
                <a:gd name="connsiteX0" fmla="*/ 116138 w 116167"/>
                <a:gd name="connsiteY0" fmla="*/ 58037 h 116167"/>
                <a:gd name="connsiteX1" fmla="*/ 58054 w 116167"/>
                <a:gd name="connsiteY1" fmla="*/ 116121 h 116167"/>
                <a:gd name="connsiteX2" fmla="*/ -30 w 116167"/>
                <a:gd name="connsiteY2" fmla="*/ 58037 h 116167"/>
                <a:gd name="connsiteX3" fmla="*/ 58054 w 116167"/>
                <a:gd name="connsiteY3" fmla="*/ -46 h 116167"/>
                <a:gd name="connsiteX4" fmla="*/ 116138 w 116167"/>
                <a:gd name="connsiteY4" fmla="*/ 58037 h 116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167" h="116167">
                  <a:moveTo>
                    <a:pt x="116138" y="58037"/>
                  </a:moveTo>
                  <a:cubicBezTo>
                    <a:pt x="116138" y="90113"/>
                    <a:pt x="90130" y="116121"/>
                    <a:pt x="58054" y="116121"/>
                  </a:cubicBezTo>
                  <a:cubicBezTo>
                    <a:pt x="25976" y="116121"/>
                    <a:pt x="-30" y="90113"/>
                    <a:pt x="-30" y="58037"/>
                  </a:cubicBezTo>
                  <a:cubicBezTo>
                    <a:pt x="-30" y="25961"/>
                    <a:pt x="25976" y="-46"/>
                    <a:pt x="58054" y="-46"/>
                  </a:cubicBezTo>
                  <a:cubicBezTo>
                    <a:pt x="90130" y="-46"/>
                    <a:pt x="116138" y="25961"/>
                    <a:pt x="116138" y="58037"/>
                  </a:cubicBezTo>
                  <a:close/>
                </a:path>
              </a:pathLst>
            </a:custGeom>
            <a:solidFill>
              <a:srgbClr val="FFFFFF"/>
            </a:solidFill>
            <a:ln w="11803" cap="flat">
              <a:noFill/>
              <a:prstDash val="solid"/>
              <a:miter/>
            </a:ln>
          </p:spPr>
          <p:txBody>
            <a:bodyPr rtlCol="0" anchor="ctr"/>
            <a:lstStyle/>
            <a:p>
              <a:endParaRPr lang="en-IN"/>
            </a:p>
          </p:txBody>
        </p:sp>
        <p:sp>
          <p:nvSpPr>
            <p:cNvPr id="103" name="Freeform: Shape 21">
              <a:extLst>
                <a:ext uri="{FF2B5EF4-FFF2-40B4-BE49-F238E27FC236}">
                  <a16:creationId xmlns:a16="http://schemas.microsoft.com/office/drawing/2014/main" id="{2C696DE3-0016-8C7F-4781-F4937606E820}"/>
                </a:ext>
              </a:extLst>
            </p:cNvPr>
            <p:cNvSpPr/>
            <p:nvPr/>
          </p:nvSpPr>
          <p:spPr>
            <a:xfrm>
              <a:off x="4135439" y="3018676"/>
              <a:ext cx="118988" cy="119893"/>
            </a:xfrm>
            <a:custGeom>
              <a:avLst/>
              <a:gdLst>
                <a:gd name="connsiteX0" fmla="*/ 118853 w 118988"/>
                <a:gd name="connsiteY0" fmla="*/ 59822 h 119893"/>
                <a:gd name="connsiteX1" fmla="*/ 116138 w 118988"/>
                <a:gd name="connsiteY1" fmla="*/ 45891 h 119893"/>
                <a:gd name="connsiteX2" fmla="*/ 94888 w 118988"/>
                <a:gd name="connsiteY2" fmla="*/ 15079 h 119893"/>
                <a:gd name="connsiteX3" fmla="*/ 16092 w 118988"/>
                <a:gd name="connsiteY3" fmla="*/ 26636 h 119893"/>
                <a:gd name="connsiteX4" fmla="*/ 15908 w 118988"/>
                <a:gd name="connsiteY4" fmla="*/ 26884 h 119893"/>
                <a:gd name="connsiteX5" fmla="*/ 15908 w 118988"/>
                <a:gd name="connsiteY5" fmla="*/ 92760 h 119893"/>
                <a:gd name="connsiteX6" fmla="*/ 94640 w 118988"/>
                <a:gd name="connsiteY6" fmla="*/ 104754 h 119893"/>
                <a:gd name="connsiteX7" fmla="*/ 94888 w 118988"/>
                <a:gd name="connsiteY7" fmla="*/ 104565 h 119893"/>
                <a:gd name="connsiteX8" fmla="*/ 116138 w 118988"/>
                <a:gd name="connsiteY8" fmla="*/ 73753 h 119893"/>
                <a:gd name="connsiteX9" fmla="*/ 118853 w 118988"/>
                <a:gd name="connsiteY9" fmla="*/ 59822 h 119893"/>
                <a:gd name="connsiteX10" fmla="*/ 118853 w 118988"/>
                <a:gd name="connsiteY10" fmla="*/ 63482 h 119893"/>
                <a:gd name="connsiteX11" fmla="*/ 117554 w 118988"/>
                <a:gd name="connsiteY11" fmla="*/ 74225 h 119893"/>
                <a:gd name="connsiteX12" fmla="*/ 96659 w 118988"/>
                <a:gd name="connsiteY12" fmla="*/ 107281 h 119893"/>
                <a:gd name="connsiteX13" fmla="*/ 39873 w 118988"/>
                <a:gd name="connsiteY13" fmla="*/ 116371 h 119893"/>
                <a:gd name="connsiteX14" fmla="*/ 11776 w 118988"/>
                <a:gd name="connsiteY14" fmla="*/ 95475 h 119893"/>
                <a:gd name="connsiteX15" fmla="*/ -30 w 118988"/>
                <a:gd name="connsiteY15" fmla="*/ 60058 h 119893"/>
                <a:gd name="connsiteX16" fmla="*/ 39873 w 118988"/>
                <a:gd name="connsiteY16" fmla="*/ 3391 h 119893"/>
                <a:gd name="connsiteX17" fmla="*/ 96659 w 118988"/>
                <a:gd name="connsiteY17" fmla="*/ 12599 h 119893"/>
                <a:gd name="connsiteX18" fmla="*/ 117554 w 118988"/>
                <a:gd name="connsiteY18" fmla="*/ 45655 h 119893"/>
                <a:gd name="connsiteX19" fmla="*/ 118853 w 118988"/>
                <a:gd name="connsiteY19" fmla="*/ 56280 h 119893"/>
                <a:gd name="connsiteX20" fmla="*/ 118853 w 118988"/>
                <a:gd name="connsiteY20" fmla="*/ 59822 h 119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8988" h="119893">
                  <a:moveTo>
                    <a:pt x="118853" y="59822"/>
                  </a:moveTo>
                  <a:cubicBezTo>
                    <a:pt x="118853" y="59822"/>
                    <a:pt x="118853" y="54627"/>
                    <a:pt x="116138" y="45891"/>
                  </a:cubicBezTo>
                  <a:cubicBezTo>
                    <a:pt x="112702" y="33531"/>
                    <a:pt x="105218" y="22681"/>
                    <a:pt x="94888" y="15079"/>
                  </a:cubicBezTo>
                  <a:cubicBezTo>
                    <a:pt x="69938" y="-3492"/>
                    <a:pt x="34660" y="1691"/>
                    <a:pt x="16092" y="26636"/>
                  </a:cubicBezTo>
                  <a:cubicBezTo>
                    <a:pt x="16031" y="26719"/>
                    <a:pt x="15969" y="26802"/>
                    <a:pt x="15908" y="26884"/>
                  </a:cubicBezTo>
                  <a:cubicBezTo>
                    <a:pt x="1576" y="46505"/>
                    <a:pt x="1576" y="73139"/>
                    <a:pt x="15908" y="92760"/>
                  </a:cubicBezTo>
                  <a:cubicBezTo>
                    <a:pt x="34338" y="117811"/>
                    <a:pt x="69587" y="123183"/>
                    <a:pt x="94640" y="104754"/>
                  </a:cubicBezTo>
                  <a:cubicBezTo>
                    <a:pt x="94722" y="104683"/>
                    <a:pt x="94805" y="104624"/>
                    <a:pt x="94888" y="104565"/>
                  </a:cubicBezTo>
                  <a:cubicBezTo>
                    <a:pt x="105194" y="96939"/>
                    <a:pt x="112667" y="86090"/>
                    <a:pt x="116138" y="73753"/>
                  </a:cubicBezTo>
                  <a:cubicBezTo>
                    <a:pt x="118499" y="65016"/>
                    <a:pt x="118381" y="59822"/>
                    <a:pt x="118853" y="59822"/>
                  </a:cubicBezTo>
                  <a:cubicBezTo>
                    <a:pt x="118995" y="61038"/>
                    <a:pt x="118995" y="62266"/>
                    <a:pt x="118853" y="63482"/>
                  </a:cubicBezTo>
                  <a:cubicBezTo>
                    <a:pt x="118830" y="67106"/>
                    <a:pt x="118393" y="70707"/>
                    <a:pt x="117554" y="74225"/>
                  </a:cubicBezTo>
                  <a:cubicBezTo>
                    <a:pt x="114638" y="87341"/>
                    <a:pt x="107248" y="99017"/>
                    <a:pt x="96659" y="107281"/>
                  </a:cubicBezTo>
                  <a:cubicBezTo>
                    <a:pt x="80520" y="119806"/>
                    <a:pt x="59113" y="123230"/>
                    <a:pt x="39873" y="116371"/>
                  </a:cubicBezTo>
                  <a:cubicBezTo>
                    <a:pt x="28610" y="112404"/>
                    <a:pt x="18813" y="105120"/>
                    <a:pt x="11776" y="95475"/>
                  </a:cubicBezTo>
                  <a:cubicBezTo>
                    <a:pt x="4196" y="85216"/>
                    <a:pt x="62" y="72820"/>
                    <a:pt x="-30" y="60058"/>
                  </a:cubicBezTo>
                  <a:cubicBezTo>
                    <a:pt x="12" y="34652"/>
                    <a:pt x="15967" y="11997"/>
                    <a:pt x="39873" y="3391"/>
                  </a:cubicBezTo>
                  <a:cubicBezTo>
                    <a:pt x="59133" y="-3433"/>
                    <a:pt x="80544" y="38"/>
                    <a:pt x="96659" y="12599"/>
                  </a:cubicBezTo>
                  <a:cubicBezTo>
                    <a:pt x="107272" y="20840"/>
                    <a:pt x="114662" y="32539"/>
                    <a:pt x="117554" y="45655"/>
                  </a:cubicBezTo>
                  <a:cubicBezTo>
                    <a:pt x="118393" y="49138"/>
                    <a:pt x="118830" y="52703"/>
                    <a:pt x="118853" y="56280"/>
                  </a:cubicBezTo>
                  <a:cubicBezTo>
                    <a:pt x="118983" y="57461"/>
                    <a:pt x="118983" y="58641"/>
                    <a:pt x="118853" y="59822"/>
                  </a:cubicBezTo>
                  <a:close/>
                </a:path>
              </a:pathLst>
            </a:custGeom>
            <a:solidFill>
              <a:srgbClr val="263238"/>
            </a:solidFill>
            <a:ln w="11803" cap="flat">
              <a:noFill/>
              <a:prstDash val="solid"/>
              <a:miter/>
            </a:ln>
          </p:spPr>
          <p:txBody>
            <a:bodyPr rtlCol="0" anchor="ctr"/>
            <a:lstStyle/>
            <a:p>
              <a:endParaRPr lang="en-IN"/>
            </a:p>
          </p:txBody>
        </p:sp>
      </p:grpSp>
      <p:grpSp>
        <p:nvGrpSpPr>
          <p:cNvPr id="14" name="Graphic 3">
            <a:extLst>
              <a:ext uri="{FF2B5EF4-FFF2-40B4-BE49-F238E27FC236}">
                <a16:creationId xmlns:a16="http://schemas.microsoft.com/office/drawing/2014/main" id="{D4294DD9-95FF-5EC7-437E-B180B4807CAE}"/>
              </a:ext>
            </a:extLst>
          </p:cNvPr>
          <p:cNvGrpSpPr/>
          <p:nvPr/>
        </p:nvGrpSpPr>
        <p:grpSpPr>
          <a:xfrm>
            <a:off x="7562737" y="2077321"/>
            <a:ext cx="1094223" cy="1094223"/>
            <a:chOff x="7517930" y="1921361"/>
            <a:chExt cx="1130298" cy="1130298"/>
          </a:xfrm>
        </p:grpSpPr>
        <p:sp>
          <p:nvSpPr>
            <p:cNvPr id="92" name="Freeform: Shape 23">
              <a:extLst>
                <a:ext uri="{FF2B5EF4-FFF2-40B4-BE49-F238E27FC236}">
                  <a16:creationId xmlns:a16="http://schemas.microsoft.com/office/drawing/2014/main" id="{5AF8EFE4-F702-E952-4A38-1EC613B448B1}"/>
                </a:ext>
              </a:extLst>
            </p:cNvPr>
            <p:cNvSpPr/>
            <p:nvPr/>
          </p:nvSpPr>
          <p:spPr>
            <a:xfrm rot="-2700000">
              <a:off x="7683459" y="2086890"/>
              <a:ext cx="799241" cy="799241"/>
            </a:xfrm>
            <a:custGeom>
              <a:avLst/>
              <a:gdLst>
                <a:gd name="connsiteX0" fmla="*/ 799212 w 799241"/>
                <a:gd name="connsiteY0" fmla="*/ 399574 h 799241"/>
                <a:gd name="connsiteX1" fmla="*/ 399591 w 799241"/>
                <a:gd name="connsiteY1" fmla="*/ 799195 h 799241"/>
                <a:gd name="connsiteX2" fmla="*/ -30 w 799241"/>
                <a:gd name="connsiteY2" fmla="*/ 399574 h 799241"/>
                <a:gd name="connsiteX3" fmla="*/ 399591 w 799241"/>
                <a:gd name="connsiteY3" fmla="*/ -46 h 799241"/>
                <a:gd name="connsiteX4" fmla="*/ 799212 w 799241"/>
                <a:gd name="connsiteY4" fmla="*/ 399574 h 799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241" h="799241">
                  <a:moveTo>
                    <a:pt x="799212" y="399574"/>
                  </a:moveTo>
                  <a:cubicBezTo>
                    <a:pt x="799212" y="620279"/>
                    <a:pt x="620296" y="799195"/>
                    <a:pt x="399591" y="799195"/>
                  </a:cubicBezTo>
                  <a:cubicBezTo>
                    <a:pt x="178887" y="799195"/>
                    <a:pt x="-30" y="620279"/>
                    <a:pt x="-30" y="399574"/>
                  </a:cubicBezTo>
                  <a:cubicBezTo>
                    <a:pt x="-30" y="178870"/>
                    <a:pt x="178886" y="-46"/>
                    <a:pt x="399591" y="-46"/>
                  </a:cubicBezTo>
                  <a:cubicBezTo>
                    <a:pt x="620295" y="-46"/>
                    <a:pt x="799212" y="178870"/>
                    <a:pt x="799212" y="399574"/>
                  </a:cubicBezTo>
                  <a:close/>
                </a:path>
              </a:pathLst>
            </a:custGeom>
            <a:solidFill>
              <a:srgbClr val="FFFFFF"/>
            </a:solidFill>
            <a:ln w="11803" cap="flat">
              <a:noFill/>
              <a:prstDash val="solid"/>
              <a:miter/>
            </a:ln>
          </p:spPr>
          <p:txBody>
            <a:bodyPr rtlCol="0" anchor="ctr"/>
            <a:lstStyle/>
            <a:p>
              <a:endParaRPr lang="en-IN"/>
            </a:p>
          </p:txBody>
        </p:sp>
        <p:sp>
          <p:nvSpPr>
            <p:cNvPr id="93" name="Freeform: Shape 24">
              <a:extLst>
                <a:ext uri="{FF2B5EF4-FFF2-40B4-BE49-F238E27FC236}">
                  <a16:creationId xmlns:a16="http://schemas.microsoft.com/office/drawing/2014/main" id="{7FD1A066-926A-EA32-A6A5-66CC3C2C3C02}"/>
                </a:ext>
              </a:extLst>
            </p:cNvPr>
            <p:cNvSpPr/>
            <p:nvPr/>
          </p:nvSpPr>
          <p:spPr>
            <a:xfrm>
              <a:off x="7680667" y="2085572"/>
              <a:ext cx="801963" cy="800784"/>
            </a:xfrm>
            <a:custGeom>
              <a:avLst/>
              <a:gdLst>
                <a:gd name="connsiteX0" fmla="*/ 801930 w 801963"/>
                <a:gd name="connsiteY0" fmla="*/ 400991 h 800784"/>
                <a:gd name="connsiteX1" fmla="*/ 801930 w 801963"/>
                <a:gd name="connsiteY1" fmla="*/ 394616 h 800784"/>
                <a:gd name="connsiteX2" fmla="*/ 800750 w 801963"/>
                <a:gd name="connsiteY2" fmla="*/ 375609 h 800784"/>
                <a:gd name="connsiteX3" fmla="*/ 799923 w 801963"/>
                <a:gd name="connsiteY3" fmla="*/ 361678 h 800784"/>
                <a:gd name="connsiteX4" fmla="*/ 797444 w 801963"/>
                <a:gd name="connsiteY4" fmla="*/ 344914 h 800784"/>
                <a:gd name="connsiteX5" fmla="*/ 794375 w 801963"/>
                <a:gd name="connsiteY5" fmla="*/ 325553 h 800784"/>
                <a:gd name="connsiteX6" fmla="*/ 789062 w 801963"/>
                <a:gd name="connsiteY6" fmla="*/ 303713 h 800784"/>
                <a:gd name="connsiteX7" fmla="*/ 744909 w 801963"/>
                <a:gd name="connsiteY7" fmla="*/ 197462 h 800784"/>
                <a:gd name="connsiteX8" fmla="*/ 643616 w 801963"/>
                <a:gd name="connsiteY8" fmla="*/ 84600 h 800784"/>
                <a:gd name="connsiteX9" fmla="*/ 626498 w 801963"/>
                <a:gd name="connsiteY9" fmla="*/ 71850 h 800784"/>
                <a:gd name="connsiteX10" fmla="*/ 607727 w 801963"/>
                <a:gd name="connsiteY10" fmla="*/ 60044 h 800784"/>
                <a:gd name="connsiteX11" fmla="*/ 588366 w 801963"/>
                <a:gd name="connsiteY11" fmla="*/ 48239 h 800784"/>
                <a:gd name="connsiteX12" fmla="*/ 567706 w 801963"/>
                <a:gd name="connsiteY12" fmla="*/ 38322 h 800784"/>
                <a:gd name="connsiteX13" fmla="*/ 556727 w 801963"/>
                <a:gd name="connsiteY13" fmla="*/ 34544 h 800784"/>
                <a:gd name="connsiteX14" fmla="*/ 545748 w 801963"/>
                <a:gd name="connsiteY14" fmla="*/ 30530 h 800784"/>
                <a:gd name="connsiteX15" fmla="*/ 523317 w 801963"/>
                <a:gd name="connsiteY15" fmla="*/ 22384 h 800784"/>
                <a:gd name="connsiteX16" fmla="*/ 499706 w 801963"/>
                <a:gd name="connsiteY16" fmla="*/ 16009 h 800784"/>
                <a:gd name="connsiteX17" fmla="*/ 476095 w 801963"/>
                <a:gd name="connsiteY17" fmla="*/ 10579 h 800784"/>
                <a:gd name="connsiteX18" fmla="*/ 425921 w 801963"/>
                <a:gd name="connsiteY18" fmla="*/ 4794 h 800784"/>
                <a:gd name="connsiteX19" fmla="*/ 399948 w 801963"/>
                <a:gd name="connsiteY19" fmla="*/ 3849 h 800784"/>
                <a:gd name="connsiteX20" fmla="*/ 373622 w 801963"/>
                <a:gd name="connsiteY20" fmla="*/ 5148 h 800784"/>
                <a:gd name="connsiteX21" fmla="*/ 360399 w 801963"/>
                <a:gd name="connsiteY21" fmla="*/ 5974 h 800784"/>
                <a:gd name="connsiteX22" fmla="*/ 347177 w 801963"/>
                <a:gd name="connsiteY22" fmla="*/ 8099 h 800784"/>
                <a:gd name="connsiteX23" fmla="*/ 320378 w 801963"/>
                <a:gd name="connsiteY23" fmla="*/ 12350 h 800784"/>
                <a:gd name="connsiteX24" fmla="*/ 267489 w 801963"/>
                <a:gd name="connsiteY24" fmla="*/ 27933 h 800784"/>
                <a:gd name="connsiteX25" fmla="*/ 215662 w 801963"/>
                <a:gd name="connsiteY25" fmla="*/ 50718 h 800784"/>
                <a:gd name="connsiteX26" fmla="*/ 190871 w 801963"/>
                <a:gd name="connsiteY26" fmla="*/ 65475 h 800784"/>
                <a:gd name="connsiteX27" fmla="*/ 179065 w 801963"/>
                <a:gd name="connsiteY27" fmla="*/ 73267 h 800784"/>
                <a:gd name="connsiteX28" fmla="*/ 167259 w 801963"/>
                <a:gd name="connsiteY28" fmla="*/ 82003 h 800784"/>
                <a:gd name="connsiteX29" fmla="*/ 122280 w 801963"/>
                <a:gd name="connsiteY29" fmla="*/ 120253 h 800784"/>
                <a:gd name="connsiteX30" fmla="*/ 102092 w 801963"/>
                <a:gd name="connsiteY30" fmla="*/ 142566 h 800784"/>
                <a:gd name="connsiteX31" fmla="*/ 97016 w 801963"/>
                <a:gd name="connsiteY31" fmla="*/ 148114 h 800784"/>
                <a:gd name="connsiteX32" fmla="*/ 92412 w 801963"/>
                <a:gd name="connsiteY32" fmla="*/ 154135 h 800784"/>
                <a:gd name="connsiteX33" fmla="*/ 83321 w 801963"/>
                <a:gd name="connsiteY33" fmla="*/ 165941 h 800784"/>
                <a:gd name="connsiteX34" fmla="*/ 74231 w 801963"/>
                <a:gd name="connsiteY34" fmla="*/ 177746 h 800784"/>
                <a:gd name="connsiteX35" fmla="*/ 66203 w 801963"/>
                <a:gd name="connsiteY35" fmla="*/ 190733 h 800784"/>
                <a:gd name="connsiteX36" fmla="*/ 58175 w 801963"/>
                <a:gd name="connsiteY36" fmla="*/ 203955 h 800784"/>
                <a:gd name="connsiteX37" fmla="*/ 54279 w 801963"/>
                <a:gd name="connsiteY37" fmla="*/ 210566 h 800784"/>
                <a:gd name="connsiteX38" fmla="*/ 50856 w 801963"/>
                <a:gd name="connsiteY38" fmla="*/ 217413 h 800784"/>
                <a:gd name="connsiteX39" fmla="*/ 37279 w 801963"/>
                <a:gd name="connsiteY39" fmla="*/ 245865 h 800784"/>
                <a:gd name="connsiteX40" fmla="*/ 26418 w 801963"/>
                <a:gd name="connsiteY40" fmla="*/ 275261 h 800784"/>
                <a:gd name="connsiteX41" fmla="*/ 26418 w 801963"/>
                <a:gd name="connsiteY41" fmla="*/ 525777 h 800784"/>
                <a:gd name="connsiteX42" fmla="*/ 37161 w 801963"/>
                <a:gd name="connsiteY42" fmla="*/ 555291 h 800784"/>
                <a:gd name="connsiteX43" fmla="*/ 50738 w 801963"/>
                <a:gd name="connsiteY43" fmla="*/ 583270 h 800784"/>
                <a:gd name="connsiteX44" fmla="*/ 54043 w 801963"/>
                <a:gd name="connsiteY44" fmla="*/ 590235 h 800784"/>
                <a:gd name="connsiteX45" fmla="*/ 58057 w 801963"/>
                <a:gd name="connsiteY45" fmla="*/ 596847 h 800784"/>
                <a:gd name="connsiteX46" fmla="*/ 66085 w 801963"/>
                <a:gd name="connsiteY46" fmla="*/ 609951 h 800784"/>
                <a:gd name="connsiteX47" fmla="*/ 74113 w 801963"/>
                <a:gd name="connsiteY47" fmla="*/ 623055 h 800784"/>
                <a:gd name="connsiteX48" fmla="*/ 83203 w 801963"/>
                <a:gd name="connsiteY48" fmla="*/ 634861 h 800784"/>
                <a:gd name="connsiteX49" fmla="*/ 92293 w 801963"/>
                <a:gd name="connsiteY49" fmla="*/ 646666 h 800784"/>
                <a:gd name="connsiteX50" fmla="*/ 96898 w 801963"/>
                <a:gd name="connsiteY50" fmla="*/ 652805 h 800784"/>
                <a:gd name="connsiteX51" fmla="*/ 101974 w 801963"/>
                <a:gd name="connsiteY51" fmla="*/ 658354 h 800784"/>
                <a:gd name="connsiteX52" fmla="*/ 122162 w 801963"/>
                <a:gd name="connsiteY52" fmla="*/ 680548 h 800784"/>
                <a:gd name="connsiteX53" fmla="*/ 167141 w 801963"/>
                <a:gd name="connsiteY53" fmla="*/ 718917 h 800784"/>
                <a:gd name="connsiteX54" fmla="*/ 178947 w 801963"/>
                <a:gd name="connsiteY54" fmla="*/ 727653 h 800784"/>
                <a:gd name="connsiteX55" fmla="*/ 190752 w 801963"/>
                <a:gd name="connsiteY55" fmla="*/ 735445 h 800784"/>
                <a:gd name="connsiteX56" fmla="*/ 215544 w 801963"/>
                <a:gd name="connsiteY56" fmla="*/ 750202 h 800784"/>
                <a:gd name="connsiteX57" fmla="*/ 267371 w 801963"/>
                <a:gd name="connsiteY57" fmla="*/ 772986 h 800784"/>
                <a:gd name="connsiteX58" fmla="*/ 320260 w 801963"/>
                <a:gd name="connsiteY58" fmla="*/ 788452 h 800784"/>
                <a:gd name="connsiteX59" fmla="*/ 347059 w 801963"/>
                <a:gd name="connsiteY59" fmla="*/ 792820 h 800784"/>
                <a:gd name="connsiteX60" fmla="*/ 360281 w 801963"/>
                <a:gd name="connsiteY60" fmla="*/ 794827 h 800784"/>
                <a:gd name="connsiteX61" fmla="*/ 373622 w 801963"/>
                <a:gd name="connsiteY61" fmla="*/ 795771 h 800784"/>
                <a:gd name="connsiteX62" fmla="*/ 399830 w 801963"/>
                <a:gd name="connsiteY62" fmla="*/ 797070 h 800784"/>
                <a:gd name="connsiteX63" fmla="*/ 425803 w 801963"/>
                <a:gd name="connsiteY63" fmla="*/ 796126 h 800784"/>
                <a:gd name="connsiteX64" fmla="*/ 475977 w 801963"/>
                <a:gd name="connsiteY64" fmla="*/ 790341 h 800784"/>
                <a:gd name="connsiteX65" fmla="*/ 499588 w 801963"/>
                <a:gd name="connsiteY65" fmla="*/ 784792 h 800784"/>
                <a:gd name="connsiteX66" fmla="*/ 523199 w 801963"/>
                <a:gd name="connsiteY66" fmla="*/ 778535 h 800784"/>
                <a:gd name="connsiteX67" fmla="*/ 545512 w 801963"/>
                <a:gd name="connsiteY67" fmla="*/ 770389 h 800784"/>
                <a:gd name="connsiteX68" fmla="*/ 556609 w 801963"/>
                <a:gd name="connsiteY68" fmla="*/ 766375 h 800784"/>
                <a:gd name="connsiteX69" fmla="*/ 566998 w 801963"/>
                <a:gd name="connsiteY69" fmla="*/ 761417 h 800784"/>
                <a:gd name="connsiteX70" fmla="*/ 587658 w 801963"/>
                <a:gd name="connsiteY70" fmla="*/ 751500 h 800784"/>
                <a:gd name="connsiteX71" fmla="*/ 607137 w 801963"/>
                <a:gd name="connsiteY71" fmla="*/ 739695 h 800784"/>
                <a:gd name="connsiteX72" fmla="*/ 625790 w 801963"/>
                <a:gd name="connsiteY72" fmla="*/ 727889 h 800784"/>
                <a:gd name="connsiteX73" fmla="*/ 643026 w 801963"/>
                <a:gd name="connsiteY73" fmla="*/ 715139 h 800784"/>
                <a:gd name="connsiteX74" fmla="*/ 744201 w 801963"/>
                <a:gd name="connsiteY74" fmla="*/ 602159 h 800784"/>
                <a:gd name="connsiteX75" fmla="*/ 788354 w 801963"/>
                <a:gd name="connsiteY75" fmla="*/ 495908 h 800784"/>
                <a:gd name="connsiteX76" fmla="*/ 793666 w 801963"/>
                <a:gd name="connsiteY76" fmla="*/ 474068 h 800784"/>
                <a:gd name="connsiteX77" fmla="*/ 796735 w 801963"/>
                <a:gd name="connsiteY77" fmla="*/ 454589 h 800784"/>
                <a:gd name="connsiteX78" fmla="*/ 799215 w 801963"/>
                <a:gd name="connsiteY78" fmla="*/ 437943 h 800784"/>
                <a:gd name="connsiteX79" fmla="*/ 800041 w 801963"/>
                <a:gd name="connsiteY79" fmla="*/ 424012 h 800784"/>
                <a:gd name="connsiteX80" fmla="*/ 801222 w 801963"/>
                <a:gd name="connsiteY80" fmla="*/ 405005 h 800784"/>
                <a:gd name="connsiteX81" fmla="*/ 801222 w 801963"/>
                <a:gd name="connsiteY81" fmla="*/ 398512 h 800784"/>
                <a:gd name="connsiteX82" fmla="*/ 801222 w 801963"/>
                <a:gd name="connsiteY82" fmla="*/ 405005 h 800784"/>
                <a:gd name="connsiteX83" fmla="*/ 800513 w 801963"/>
                <a:gd name="connsiteY83" fmla="*/ 424012 h 800784"/>
                <a:gd name="connsiteX84" fmla="*/ 800513 w 801963"/>
                <a:gd name="connsiteY84" fmla="*/ 438061 h 800784"/>
                <a:gd name="connsiteX85" fmla="*/ 798152 w 801963"/>
                <a:gd name="connsiteY85" fmla="*/ 454825 h 800784"/>
                <a:gd name="connsiteX86" fmla="*/ 795319 w 801963"/>
                <a:gd name="connsiteY86" fmla="*/ 474422 h 800784"/>
                <a:gd name="connsiteX87" fmla="*/ 790361 w 801963"/>
                <a:gd name="connsiteY87" fmla="*/ 496381 h 800784"/>
                <a:gd name="connsiteX88" fmla="*/ 746561 w 801963"/>
                <a:gd name="connsiteY88" fmla="*/ 603340 h 800784"/>
                <a:gd name="connsiteX89" fmla="*/ 645151 w 801963"/>
                <a:gd name="connsiteY89" fmla="*/ 717618 h 800784"/>
                <a:gd name="connsiteX90" fmla="*/ 627797 w 801963"/>
                <a:gd name="connsiteY90" fmla="*/ 730604 h 800784"/>
                <a:gd name="connsiteX91" fmla="*/ 609026 w 801963"/>
                <a:gd name="connsiteY91" fmla="*/ 742410 h 800784"/>
                <a:gd name="connsiteX92" fmla="*/ 589429 w 801963"/>
                <a:gd name="connsiteY92" fmla="*/ 754216 h 800784"/>
                <a:gd name="connsiteX93" fmla="*/ 568651 w 801963"/>
                <a:gd name="connsiteY93" fmla="*/ 764250 h 800784"/>
                <a:gd name="connsiteX94" fmla="*/ 558026 w 801963"/>
                <a:gd name="connsiteY94" fmla="*/ 769327 h 800784"/>
                <a:gd name="connsiteX95" fmla="*/ 546929 w 801963"/>
                <a:gd name="connsiteY95" fmla="*/ 773459 h 800784"/>
                <a:gd name="connsiteX96" fmla="*/ 524380 w 801963"/>
                <a:gd name="connsiteY96" fmla="*/ 781723 h 800784"/>
                <a:gd name="connsiteX97" fmla="*/ 500768 w 801963"/>
                <a:gd name="connsiteY97" fmla="*/ 788098 h 800784"/>
                <a:gd name="connsiteX98" fmla="*/ 476449 w 801963"/>
                <a:gd name="connsiteY98" fmla="*/ 793646 h 800784"/>
                <a:gd name="connsiteX99" fmla="*/ 425684 w 801963"/>
                <a:gd name="connsiteY99" fmla="*/ 799667 h 800784"/>
                <a:gd name="connsiteX100" fmla="*/ 399476 w 801963"/>
                <a:gd name="connsiteY100" fmla="*/ 800730 h 800784"/>
                <a:gd name="connsiteX101" fmla="*/ 372913 w 801963"/>
                <a:gd name="connsiteY101" fmla="*/ 799431 h 800784"/>
                <a:gd name="connsiteX102" fmla="*/ 359455 w 801963"/>
                <a:gd name="connsiteY102" fmla="*/ 798605 h 800784"/>
                <a:gd name="connsiteX103" fmla="*/ 346115 w 801963"/>
                <a:gd name="connsiteY103" fmla="*/ 796598 h 800784"/>
                <a:gd name="connsiteX104" fmla="*/ 318961 w 801963"/>
                <a:gd name="connsiteY104" fmla="*/ 792230 h 800784"/>
                <a:gd name="connsiteX105" fmla="*/ 265364 w 801963"/>
                <a:gd name="connsiteY105" fmla="*/ 776646 h 800784"/>
                <a:gd name="connsiteX106" fmla="*/ 212947 w 801963"/>
                <a:gd name="connsiteY106" fmla="*/ 753035 h 800784"/>
                <a:gd name="connsiteX107" fmla="*/ 187919 w 801963"/>
                <a:gd name="connsiteY107" fmla="*/ 738160 h 800784"/>
                <a:gd name="connsiteX108" fmla="*/ 175405 w 801963"/>
                <a:gd name="connsiteY108" fmla="*/ 730250 h 800784"/>
                <a:gd name="connsiteX109" fmla="*/ 163600 w 801963"/>
                <a:gd name="connsiteY109" fmla="*/ 721396 h 800784"/>
                <a:gd name="connsiteX110" fmla="*/ 117912 w 801963"/>
                <a:gd name="connsiteY110" fmla="*/ 682792 h 800784"/>
                <a:gd name="connsiteX111" fmla="*/ 97488 w 801963"/>
                <a:gd name="connsiteY111" fmla="*/ 660243 h 800784"/>
                <a:gd name="connsiteX112" fmla="*/ 92293 w 801963"/>
                <a:gd name="connsiteY112" fmla="*/ 654576 h 800784"/>
                <a:gd name="connsiteX113" fmla="*/ 87689 w 801963"/>
                <a:gd name="connsiteY113" fmla="*/ 648437 h 800784"/>
                <a:gd name="connsiteX114" fmla="*/ 78481 w 801963"/>
                <a:gd name="connsiteY114" fmla="*/ 636631 h 800784"/>
                <a:gd name="connsiteX115" fmla="*/ 69272 w 801963"/>
                <a:gd name="connsiteY115" fmla="*/ 624826 h 800784"/>
                <a:gd name="connsiteX116" fmla="*/ 60890 w 801963"/>
                <a:gd name="connsiteY116" fmla="*/ 613020 h 800784"/>
                <a:gd name="connsiteX117" fmla="*/ 52863 w 801963"/>
                <a:gd name="connsiteY117" fmla="*/ 599680 h 800784"/>
                <a:gd name="connsiteX118" fmla="*/ 48731 w 801963"/>
                <a:gd name="connsiteY118" fmla="*/ 593069 h 800784"/>
                <a:gd name="connsiteX119" fmla="*/ 45307 w 801963"/>
                <a:gd name="connsiteY119" fmla="*/ 585985 h 800784"/>
                <a:gd name="connsiteX120" fmla="*/ 31612 w 801963"/>
                <a:gd name="connsiteY120" fmla="*/ 557652 h 800784"/>
                <a:gd name="connsiteX121" fmla="*/ 20751 w 801963"/>
                <a:gd name="connsiteY121" fmla="*/ 527902 h 800784"/>
                <a:gd name="connsiteX122" fmla="*/ 20751 w 801963"/>
                <a:gd name="connsiteY122" fmla="*/ 274080 h 800784"/>
                <a:gd name="connsiteX123" fmla="*/ 31731 w 801963"/>
                <a:gd name="connsiteY123" fmla="*/ 244330 h 800784"/>
                <a:gd name="connsiteX124" fmla="*/ 45307 w 801963"/>
                <a:gd name="connsiteY124" fmla="*/ 215997 h 800784"/>
                <a:gd name="connsiteX125" fmla="*/ 48731 w 801963"/>
                <a:gd name="connsiteY125" fmla="*/ 208913 h 800784"/>
                <a:gd name="connsiteX126" fmla="*/ 52863 w 801963"/>
                <a:gd name="connsiteY126" fmla="*/ 202302 h 800784"/>
                <a:gd name="connsiteX127" fmla="*/ 60890 w 801963"/>
                <a:gd name="connsiteY127" fmla="*/ 188962 h 800784"/>
                <a:gd name="connsiteX128" fmla="*/ 69036 w 801963"/>
                <a:gd name="connsiteY128" fmla="*/ 175739 h 800784"/>
                <a:gd name="connsiteX129" fmla="*/ 78245 w 801963"/>
                <a:gd name="connsiteY129" fmla="*/ 163934 h 800784"/>
                <a:gd name="connsiteX130" fmla="*/ 87453 w 801963"/>
                <a:gd name="connsiteY130" fmla="*/ 152128 h 800784"/>
                <a:gd name="connsiteX131" fmla="*/ 92175 w 801963"/>
                <a:gd name="connsiteY131" fmla="*/ 145989 h 800784"/>
                <a:gd name="connsiteX132" fmla="*/ 97252 w 801963"/>
                <a:gd name="connsiteY132" fmla="*/ 140441 h 800784"/>
                <a:gd name="connsiteX133" fmla="*/ 117794 w 801963"/>
                <a:gd name="connsiteY133" fmla="*/ 117892 h 800784"/>
                <a:gd name="connsiteX134" fmla="*/ 163363 w 801963"/>
                <a:gd name="connsiteY134" fmla="*/ 79169 h 800784"/>
                <a:gd name="connsiteX135" fmla="*/ 175169 w 801963"/>
                <a:gd name="connsiteY135" fmla="*/ 70315 h 800784"/>
                <a:gd name="connsiteX136" fmla="*/ 187683 w 801963"/>
                <a:gd name="connsiteY136" fmla="*/ 62523 h 800784"/>
                <a:gd name="connsiteX137" fmla="*/ 212711 w 801963"/>
                <a:gd name="connsiteY137" fmla="*/ 47648 h 800784"/>
                <a:gd name="connsiteX138" fmla="*/ 265128 w 801963"/>
                <a:gd name="connsiteY138" fmla="*/ 24037 h 800784"/>
                <a:gd name="connsiteX139" fmla="*/ 318725 w 801963"/>
                <a:gd name="connsiteY139" fmla="*/ 8454 h 800784"/>
                <a:gd name="connsiteX140" fmla="*/ 345760 w 801963"/>
                <a:gd name="connsiteY140" fmla="*/ 4086 h 800784"/>
                <a:gd name="connsiteX141" fmla="*/ 359219 w 801963"/>
                <a:gd name="connsiteY141" fmla="*/ 2079 h 800784"/>
                <a:gd name="connsiteX142" fmla="*/ 372677 w 801963"/>
                <a:gd name="connsiteY142" fmla="*/ 1252 h 800784"/>
                <a:gd name="connsiteX143" fmla="*/ 399240 w 801963"/>
                <a:gd name="connsiteY143" fmla="*/ -46 h 800784"/>
                <a:gd name="connsiteX144" fmla="*/ 425448 w 801963"/>
                <a:gd name="connsiteY144" fmla="*/ 1016 h 800784"/>
                <a:gd name="connsiteX145" fmla="*/ 476213 w 801963"/>
                <a:gd name="connsiteY145" fmla="*/ 6919 h 800784"/>
                <a:gd name="connsiteX146" fmla="*/ 500532 w 801963"/>
                <a:gd name="connsiteY146" fmla="*/ 12586 h 800784"/>
                <a:gd name="connsiteX147" fmla="*/ 524143 w 801963"/>
                <a:gd name="connsiteY147" fmla="*/ 18961 h 800784"/>
                <a:gd name="connsiteX148" fmla="*/ 546692 w 801963"/>
                <a:gd name="connsiteY148" fmla="*/ 27225 h 800784"/>
                <a:gd name="connsiteX149" fmla="*/ 557790 w 801963"/>
                <a:gd name="connsiteY149" fmla="*/ 31357 h 800784"/>
                <a:gd name="connsiteX150" fmla="*/ 568415 w 801963"/>
                <a:gd name="connsiteY150" fmla="*/ 36433 h 800784"/>
                <a:gd name="connsiteX151" fmla="*/ 589193 w 801963"/>
                <a:gd name="connsiteY151" fmla="*/ 46468 h 800784"/>
                <a:gd name="connsiteX152" fmla="*/ 608790 w 801963"/>
                <a:gd name="connsiteY152" fmla="*/ 58273 h 800784"/>
                <a:gd name="connsiteX153" fmla="*/ 627561 w 801963"/>
                <a:gd name="connsiteY153" fmla="*/ 70079 h 800784"/>
                <a:gd name="connsiteX154" fmla="*/ 644915 w 801963"/>
                <a:gd name="connsiteY154" fmla="*/ 83065 h 800784"/>
                <a:gd name="connsiteX155" fmla="*/ 746326 w 801963"/>
                <a:gd name="connsiteY155" fmla="*/ 197344 h 800784"/>
                <a:gd name="connsiteX156" fmla="*/ 790124 w 801963"/>
                <a:gd name="connsiteY156" fmla="*/ 304303 h 800784"/>
                <a:gd name="connsiteX157" fmla="*/ 795083 w 801963"/>
                <a:gd name="connsiteY157" fmla="*/ 326261 h 800784"/>
                <a:gd name="connsiteX158" fmla="*/ 797916 w 801963"/>
                <a:gd name="connsiteY158" fmla="*/ 345859 h 800784"/>
                <a:gd name="connsiteX159" fmla="*/ 800277 w 801963"/>
                <a:gd name="connsiteY159" fmla="*/ 362623 h 800784"/>
                <a:gd name="connsiteX160" fmla="*/ 800277 w 801963"/>
                <a:gd name="connsiteY160" fmla="*/ 376553 h 800784"/>
                <a:gd name="connsiteX161" fmla="*/ 800986 w 801963"/>
                <a:gd name="connsiteY161" fmla="*/ 395678 h 800784"/>
                <a:gd name="connsiteX162" fmla="*/ 801930 w 801963"/>
                <a:gd name="connsiteY162" fmla="*/ 400991 h 80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801963" h="800784">
                  <a:moveTo>
                    <a:pt x="801930" y="400991"/>
                  </a:moveTo>
                  <a:cubicBezTo>
                    <a:pt x="801930" y="400991"/>
                    <a:pt x="801930" y="398866"/>
                    <a:pt x="801930" y="394616"/>
                  </a:cubicBezTo>
                  <a:cubicBezTo>
                    <a:pt x="801930" y="390366"/>
                    <a:pt x="801340" y="383873"/>
                    <a:pt x="800750" y="375609"/>
                  </a:cubicBezTo>
                  <a:cubicBezTo>
                    <a:pt x="800750" y="371477"/>
                    <a:pt x="800750" y="366755"/>
                    <a:pt x="799923" y="361678"/>
                  </a:cubicBezTo>
                  <a:cubicBezTo>
                    <a:pt x="799097" y="356602"/>
                    <a:pt x="798270" y="350935"/>
                    <a:pt x="797444" y="344914"/>
                  </a:cubicBezTo>
                  <a:cubicBezTo>
                    <a:pt x="796618" y="338893"/>
                    <a:pt x="795437" y="332400"/>
                    <a:pt x="794375" y="325553"/>
                  </a:cubicBezTo>
                  <a:cubicBezTo>
                    <a:pt x="793040" y="318173"/>
                    <a:pt x="791270" y="310881"/>
                    <a:pt x="789062" y="303713"/>
                  </a:cubicBezTo>
                  <a:cubicBezTo>
                    <a:pt x="779830" y="266258"/>
                    <a:pt x="764943" y="230429"/>
                    <a:pt x="744909" y="197462"/>
                  </a:cubicBezTo>
                  <a:cubicBezTo>
                    <a:pt x="718712" y="153678"/>
                    <a:pt x="684323" y="115358"/>
                    <a:pt x="643616" y="84600"/>
                  </a:cubicBezTo>
                  <a:lnTo>
                    <a:pt x="626498" y="71850"/>
                  </a:lnTo>
                  <a:cubicBezTo>
                    <a:pt x="620477" y="67836"/>
                    <a:pt x="614102" y="64176"/>
                    <a:pt x="607727" y="60044"/>
                  </a:cubicBezTo>
                  <a:cubicBezTo>
                    <a:pt x="601482" y="55784"/>
                    <a:pt x="595013" y="51844"/>
                    <a:pt x="588366" y="48239"/>
                  </a:cubicBezTo>
                  <a:lnTo>
                    <a:pt x="567706" y="38322"/>
                  </a:lnTo>
                  <a:lnTo>
                    <a:pt x="556727" y="34544"/>
                  </a:lnTo>
                  <a:lnTo>
                    <a:pt x="545748" y="30530"/>
                  </a:lnTo>
                  <a:lnTo>
                    <a:pt x="523317" y="22384"/>
                  </a:lnTo>
                  <a:cubicBezTo>
                    <a:pt x="515761" y="19787"/>
                    <a:pt x="507852" y="18252"/>
                    <a:pt x="499706" y="16009"/>
                  </a:cubicBezTo>
                  <a:cubicBezTo>
                    <a:pt x="491950" y="13732"/>
                    <a:pt x="484063" y="11919"/>
                    <a:pt x="476095" y="10579"/>
                  </a:cubicBezTo>
                  <a:cubicBezTo>
                    <a:pt x="459508" y="7563"/>
                    <a:pt x="442756" y="5631"/>
                    <a:pt x="425921" y="4794"/>
                  </a:cubicBezTo>
                  <a:cubicBezTo>
                    <a:pt x="417303" y="4794"/>
                    <a:pt x="408684" y="3613"/>
                    <a:pt x="399948" y="3849"/>
                  </a:cubicBezTo>
                  <a:lnTo>
                    <a:pt x="373622" y="5148"/>
                  </a:lnTo>
                  <a:cubicBezTo>
                    <a:pt x="369254" y="5148"/>
                    <a:pt x="364767" y="5148"/>
                    <a:pt x="360399" y="5974"/>
                  </a:cubicBezTo>
                  <a:lnTo>
                    <a:pt x="347177" y="8099"/>
                  </a:lnTo>
                  <a:cubicBezTo>
                    <a:pt x="338323" y="9516"/>
                    <a:pt x="329350" y="10579"/>
                    <a:pt x="320378" y="12350"/>
                  </a:cubicBezTo>
                  <a:cubicBezTo>
                    <a:pt x="302434" y="16420"/>
                    <a:pt x="284772" y="21625"/>
                    <a:pt x="267489" y="27933"/>
                  </a:cubicBezTo>
                  <a:cubicBezTo>
                    <a:pt x="249710" y="34321"/>
                    <a:pt x="232391" y="41934"/>
                    <a:pt x="215662" y="50718"/>
                  </a:cubicBezTo>
                  <a:cubicBezTo>
                    <a:pt x="207280" y="55322"/>
                    <a:pt x="199253" y="60517"/>
                    <a:pt x="190871" y="65475"/>
                  </a:cubicBezTo>
                  <a:cubicBezTo>
                    <a:pt x="186857" y="68072"/>
                    <a:pt x="182488" y="70315"/>
                    <a:pt x="179065" y="73267"/>
                  </a:cubicBezTo>
                  <a:lnTo>
                    <a:pt x="167259" y="82003"/>
                  </a:lnTo>
                  <a:cubicBezTo>
                    <a:pt x="151451" y="93768"/>
                    <a:pt x="136435" y="106545"/>
                    <a:pt x="122280" y="120253"/>
                  </a:cubicBezTo>
                  <a:lnTo>
                    <a:pt x="102092" y="142566"/>
                  </a:lnTo>
                  <a:lnTo>
                    <a:pt x="97016" y="148114"/>
                  </a:lnTo>
                  <a:lnTo>
                    <a:pt x="92412" y="154135"/>
                  </a:lnTo>
                  <a:lnTo>
                    <a:pt x="83321" y="165941"/>
                  </a:lnTo>
                  <a:lnTo>
                    <a:pt x="74231" y="177746"/>
                  </a:lnTo>
                  <a:lnTo>
                    <a:pt x="66203" y="190733"/>
                  </a:lnTo>
                  <a:lnTo>
                    <a:pt x="58175" y="203955"/>
                  </a:lnTo>
                  <a:lnTo>
                    <a:pt x="54279" y="210566"/>
                  </a:lnTo>
                  <a:lnTo>
                    <a:pt x="50856" y="217413"/>
                  </a:lnTo>
                  <a:lnTo>
                    <a:pt x="37279" y="245865"/>
                  </a:lnTo>
                  <a:cubicBezTo>
                    <a:pt x="33619" y="255546"/>
                    <a:pt x="30078" y="265344"/>
                    <a:pt x="26418" y="275261"/>
                  </a:cubicBezTo>
                  <a:cubicBezTo>
                    <a:pt x="-817" y="356546"/>
                    <a:pt x="-817" y="444495"/>
                    <a:pt x="26418" y="525777"/>
                  </a:cubicBezTo>
                  <a:cubicBezTo>
                    <a:pt x="30078" y="535693"/>
                    <a:pt x="33619" y="545492"/>
                    <a:pt x="37161" y="555291"/>
                  </a:cubicBezTo>
                  <a:cubicBezTo>
                    <a:pt x="40703" y="565089"/>
                    <a:pt x="46252" y="573944"/>
                    <a:pt x="50738" y="583270"/>
                  </a:cubicBezTo>
                  <a:lnTo>
                    <a:pt x="54043" y="590235"/>
                  </a:lnTo>
                  <a:lnTo>
                    <a:pt x="58057" y="596847"/>
                  </a:lnTo>
                  <a:lnTo>
                    <a:pt x="66085" y="609951"/>
                  </a:lnTo>
                  <a:lnTo>
                    <a:pt x="74113" y="623055"/>
                  </a:lnTo>
                  <a:lnTo>
                    <a:pt x="83203" y="634861"/>
                  </a:lnTo>
                  <a:lnTo>
                    <a:pt x="92293" y="646666"/>
                  </a:lnTo>
                  <a:lnTo>
                    <a:pt x="96898" y="652805"/>
                  </a:lnTo>
                  <a:lnTo>
                    <a:pt x="101974" y="658354"/>
                  </a:lnTo>
                  <a:lnTo>
                    <a:pt x="122162" y="680548"/>
                  </a:lnTo>
                  <a:cubicBezTo>
                    <a:pt x="136281" y="694326"/>
                    <a:pt x="151310" y="707135"/>
                    <a:pt x="167141" y="718917"/>
                  </a:cubicBezTo>
                  <a:lnTo>
                    <a:pt x="178947" y="727653"/>
                  </a:lnTo>
                  <a:cubicBezTo>
                    <a:pt x="182843" y="730604"/>
                    <a:pt x="187211" y="732847"/>
                    <a:pt x="190752" y="735445"/>
                  </a:cubicBezTo>
                  <a:cubicBezTo>
                    <a:pt x="199134" y="740285"/>
                    <a:pt x="207162" y="745597"/>
                    <a:pt x="215544" y="750202"/>
                  </a:cubicBezTo>
                  <a:cubicBezTo>
                    <a:pt x="232297" y="758938"/>
                    <a:pt x="249615" y="766552"/>
                    <a:pt x="267371" y="772986"/>
                  </a:cubicBezTo>
                  <a:cubicBezTo>
                    <a:pt x="284643" y="779314"/>
                    <a:pt x="302304" y="784473"/>
                    <a:pt x="320260" y="788452"/>
                  </a:cubicBezTo>
                  <a:cubicBezTo>
                    <a:pt x="329233" y="790341"/>
                    <a:pt x="338205" y="791403"/>
                    <a:pt x="347059" y="792820"/>
                  </a:cubicBezTo>
                  <a:lnTo>
                    <a:pt x="360281" y="794827"/>
                  </a:lnTo>
                  <a:cubicBezTo>
                    <a:pt x="364650" y="795417"/>
                    <a:pt x="369135" y="795417"/>
                    <a:pt x="373622" y="795771"/>
                  </a:cubicBezTo>
                  <a:lnTo>
                    <a:pt x="399830" y="797070"/>
                  </a:lnTo>
                  <a:cubicBezTo>
                    <a:pt x="408567" y="797070"/>
                    <a:pt x="417184" y="796362"/>
                    <a:pt x="425803" y="796126"/>
                  </a:cubicBezTo>
                  <a:cubicBezTo>
                    <a:pt x="442637" y="795299"/>
                    <a:pt x="459402" y="793363"/>
                    <a:pt x="475977" y="790341"/>
                  </a:cubicBezTo>
                  <a:cubicBezTo>
                    <a:pt x="483957" y="788971"/>
                    <a:pt x="491843" y="787118"/>
                    <a:pt x="499588" y="784792"/>
                  </a:cubicBezTo>
                  <a:cubicBezTo>
                    <a:pt x="507497" y="782667"/>
                    <a:pt x="515407" y="781132"/>
                    <a:pt x="523199" y="778535"/>
                  </a:cubicBezTo>
                  <a:lnTo>
                    <a:pt x="545512" y="770389"/>
                  </a:lnTo>
                  <a:lnTo>
                    <a:pt x="556609" y="766375"/>
                  </a:lnTo>
                  <a:lnTo>
                    <a:pt x="566998" y="761417"/>
                  </a:lnTo>
                  <a:lnTo>
                    <a:pt x="587658" y="751500"/>
                  </a:lnTo>
                  <a:cubicBezTo>
                    <a:pt x="594623" y="748431"/>
                    <a:pt x="600644" y="743945"/>
                    <a:pt x="607137" y="739695"/>
                  </a:cubicBezTo>
                  <a:cubicBezTo>
                    <a:pt x="613630" y="735445"/>
                    <a:pt x="619769" y="732257"/>
                    <a:pt x="625790" y="727889"/>
                  </a:cubicBezTo>
                  <a:lnTo>
                    <a:pt x="643026" y="715139"/>
                  </a:lnTo>
                  <a:cubicBezTo>
                    <a:pt x="683673" y="684303"/>
                    <a:pt x="718015" y="645946"/>
                    <a:pt x="744201" y="602159"/>
                  </a:cubicBezTo>
                  <a:cubicBezTo>
                    <a:pt x="764258" y="569209"/>
                    <a:pt x="779145" y="533368"/>
                    <a:pt x="788354" y="495908"/>
                  </a:cubicBezTo>
                  <a:cubicBezTo>
                    <a:pt x="790526" y="488730"/>
                    <a:pt x="792308" y="481446"/>
                    <a:pt x="793666" y="474068"/>
                  </a:cubicBezTo>
                  <a:cubicBezTo>
                    <a:pt x="794729" y="467103"/>
                    <a:pt x="795791" y="460727"/>
                    <a:pt x="796735" y="454589"/>
                  </a:cubicBezTo>
                  <a:cubicBezTo>
                    <a:pt x="797680" y="448450"/>
                    <a:pt x="798743" y="442783"/>
                    <a:pt x="799215" y="437943"/>
                  </a:cubicBezTo>
                  <a:cubicBezTo>
                    <a:pt x="799687" y="433102"/>
                    <a:pt x="799805" y="428144"/>
                    <a:pt x="800041" y="424012"/>
                  </a:cubicBezTo>
                  <a:cubicBezTo>
                    <a:pt x="800631" y="415748"/>
                    <a:pt x="800986" y="409491"/>
                    <a:pt x="801222" y="405005"/>
                  </a:cubicBezTo>
                  <a:cubicBezTo>
                    <a:pt x="801458" y="400519"/>
                    <a:pt x="801222" y="398512"/>
                    <a:pt x="801222" y="398512"/>
                  </a:cubicBezTo>
                  <a:cubicBezTo>
                    <a:pt x="801222" y="398512"/>
                    <a:pt x="801222" y="400755"/>
                    <a:pt x="801222" y="405005"/>
                  </a:cubicBezTo>
                  <a:cubicBezTo>
                    <a:pt x="801222" y="409255"/>
                    <a:pt x="801222" y="415866"/>
                    <a:pt x="800513" y="424012"/>
                  </a:cubicBezTo>
                  <a:cubicBezTo>
                    <a:pt x="800513" y="428262"/>
                    <a:pt x="800513" y="432984"/>
                    <a:pt x="800513" y="438061"/>
                  </a:cubicBezTo>
                  <a:cubicBezTo>
                    <a:pt x="800513" y="443137"/>
                    <a:pt x="798979" y="448804"/>
                    <a:pt x="798152" y="454825"/>
                  </a:cubicBezTo>
                  <a:cubicBezTo>
                    <a:pt x="797326" y="460846"/>
                    <a:pt x="796381" y="467457"/>
                    <a:pt x="795319" y="474422"/>
                  </a:cubicBezTo>
                  <a:cubicBezTo>
                    <a:pt x="794256" y="481387"/>
                    <a:pt x="792013" y="488589"/>
                    <a:pt x="790361" y="496381"/>
                  </a:cubicBezTo>
                  <a:cubicBezTo>
                    <a:pt x="781306" y="534064"/>
                    <a:pt x="766537" y="570130"/>
                    <a:pt x="746561" y="603340"/>
                  </a:cubicBezTo>
                  <a:cubicBezTo>
                    <a:pt x="720389" y="647575"/>
                    <a:pt x="685963" y="686369"/>
                    <a:pt x="645151" y="717618"/>
                  </a:cubicBezTo>
                  <a:lnTo>
                    <a:pt x="627797" y="730604"/>
                  </a:lnTo>
                  <a:cubicBezTo>
                    <a:pt x="621776" y="734618"/>
                    <a:pt x="615991" y="738278"/>
                    <a:pt x="609026" y="742410"/>
                  </a:cubicBezTo>
                  <a:cubicBezTo>
                    <a:pt x="602061" y="746542"/>
                    <a:pt x="596394" y="750674"/>
                    <a:pt x="589429" y="754216"/>
                  </a:cubicBezTo>
                  <a:lnTo>
                    <a:pt x="568651" y="764250"/>
                  </a:lnTo>
                  <a:lnTo>
                    <a:pt x="558026" y="769327"/>
                  </a:lnTo>
                  <a:lnTo>
                    <a:pt x="546929" y="773459"/>
                  </a:lnTo>
                  <a:lnTo>
                    <a:pt x="524380" y="781723"/>
                  </a:lnTo>
                  <a:cubicBezTo>
                    <a:pt x="516706" y="784320"/>
                    <a:pt x="508678" y="785973"/>
                    <a:pt x="500768" y="788098"/>
                  </a:cubicBezTo>
                  <a:cubicBezTo>
                    <a:pt x="492799" y="790494"/>
                    <a:pt x="484665" y="792348"/>
                    <a:pt x="476449" y="793646"/>
                  </a:cubicBezTo>
                  <a:cubicBezTo>
                    <a:pt x="459697" y="796857"/>
                    <a:pt x="442732" y="798864"/>
                    <a:pt x="425684" y="799667"/>
                  </a:cubicBezTo>
                  <a:cubicBezTo>
                    <a:pt x="416948" y="799667"/>
                    <a:pt x="408330" y="800848"/>
                    <a:pt x="399476" y="800730"/>
                  </a:cubicBezTo>
                  <a:lnTo>
                    <a:pt x="372913" y="799431"/>
                  </a:lnTo>
                  <a:cubicBezTo>
                    <a:pt x="368427" y="799431"/>
                    <a:pt x="363941" y="799431"/>
                    <a:pt x="359455" y="798605"/>
                  </a:cubicBezTo>
                  <a:lnTo>
                    <a:pt x="346115" y="796598"/>
                  </a:lnTo>
                  <a:cubicBezTo>
                    <a:pt x="337142" y="795063"/>
                    <a:pt x="328052" y="794119"/>
                    <a:pt x="318961" y="792230"/>
                  </a:cubicBezTo>
                  <a:cubicBezTo>
                    <a:pt x="300769" y="788216"/>
                    <a:pt x="282872" y="783009"/>
                    <a:pt x="265364" y="776646"/>
                  </a:cubicBezTo>
                  <a:cubicBezTo>
                    <a:pt x="247372" y="769988"/>
                    <a:pt x="229853" y="762102"/>
                    <a:pt x="212947" y="753035"/>
                  </a:cubicBezTo>
                  <a:cubicBezTo>
                    <a:pt x="204447" y="748431"/>
                    <a:pt x="196301" y="743118"/>
                    <a:pt x="187919" y="738160"/>
                  </a:cubicBezTo>
                  <a:cubicBezTo>
                    <a:pt x="183787" y="735563"/>
                    <a:pt x="179419" y="733320"/>
                    <a:pt x="175405" y="730250"/>
                  </a:cubicBezTo>
                  <a:lnTo>
                    <a:pt x="163600" y="721396"/>
                  </a:lnTo>
                  <a:cubicBezTo>
                    <a:pt x="147508" y="709579"/>
                    <a:pt x="132244" y="696687"/>
                    <a:pt x="117912" y="682792"/>
                  </a:cubicBezTo>
                  <a:cubicBezTo>
                    <a:pt x="111183" y="675236"/>
                    <a:pt x="104335" y="667798"/>
                    <a:pt x="97488" y="660243"/>
                  </a:cubicBezTo>
                  <a:lnTo>
                    <a:pt x="92293" y="654576"/>
                  </a:lnTo>
                  <a:lnTo>
                    <a:pt x="87689" y="648437"/>
                  </a:lnTo>
                  <a:lnTo>
                    <a:pt x="78481" y="636631"/>
                  </a:lnTo>
                  <a:lnTo>
                    <a:pt x="69272" y="624826"/>
                  </a:lnTo>
                  <a:lnTo>
                    <a:pt x="60890" y="613020"/>
                  </a:lnTo>
                  <a:lnTo>
                    <a:pt x="52863" y="599680"/>
                  </a:lnTo>
                  <a:lnTo>
                    <a:pt x="48731" y="593069"/>
                  </a:lnTo>
                  <a:lnTo>
                    <a:pt x="45307" y="585985"/>
                  </a:lnTo>
                  <a:lnTo>
                    <a:pt x="31612" y="557652"/>
                  </a:lnTo>
                  <a:cubicBezTo>
                    <a:pt x="28071" y="547735"/>
                    <a:pt x="24411" y="537818"/>
                    <a:pt x="20751" y="527902"/>
                  </a:cubicBezTo>
                  <a:cubicBezTo>
                    <a:pt x="-6957" y="445557"/>
                    <a:pt x="-6957" y="356420"/>
                    <a:pt x="20751" y="274080"/>
                  </a:cubicBezTo>
                  <a:lnTo>
                    <a:pt x="31731" y="244330"/>
                  </a:lnTo>
                  <a:lnTo>
                    <a:pt x="45307" y="215997"/>
                  </a:lnTo>
                  <a:lnTo>
                    <a:pt x="48731" y="208913"/>
                  </a:lnTo>
                  <a:lnTo>
                    <a:pt x="52863" y="202302"/>
                  </a:lnTo>
                  <a:lnTo>
                    <a:pt x="60890" y="188962"/>
                  </a:lnTo>
                  <a:lnTo>
                    <a:pt x="69036" y="175739"/>
                  </a:lnTo>
                  <a:lnTo>
                    <a:pt x="78245" y="163934"/>
                  </a:lnTo>
                  <a:lnTo>
                    <a:pt x="87453" y="152128"/>
                  </a:lnTo>
                  <a:lnTo>
                    <a:pt x="92175" y="145989"/>
                  </a:lnTo>
                  <a:lnTo>
                    <a:pt x="97252" y="140441"/>
                  </a:lnTo>
                  <a:lnTo>
                    <a:pt x="117794" y="117892"/>
                  </a:lnTo>
                  <a:cubicBezTo>
                    <a:pt x="132114" y="103998"/>
                    <a:pt x="147343" y="91062"/>
                    <a:pt x="163363" y="79169"/>
                  </a:cubicBezTo>
                  <a:lnTo>
                    <a:pt x="175169" y="70315"/>
                  </a:lnTo>
                  <a:cubicBezTo>
                    <a:pt x="179183" y="67364"/>
                    <a:pt x="183551" y="65121"/>
                    <a:pt x="187683" y="62523"/>
                  </a:cubicBezTo>
                  <a:cubicBezTo>
                    <a:pt x="196065" y="57565"/>
                    <a:pt x="204211" y="52253"/>
                    <a:pt x="212711" y="47648"/>
                  </a:cubicBezTo>
                  <a:cubicBezTo>
                    <a:pt x="229616" y="38585"/>
                    <a:pt x="247136" y="30695"/>
                    <a:pt x="265128" y="24037"/>
                  </a:cubicBezTo>
                  <a:cubicBezTo>
                    <a:pt x="282636" y="17674"/>
                    <a:pt x="300533" y="12468"/>
                    <a:pt x="318725" y="8454"/>
                  </a:cubicBezTo>
                  <a:cubicBezTo>
                    <a:pt x="327816" y="6565"/>
                    <a:pt x="336906" y="5502"/>
                    <a:pt x="345760" y="4086"/>
                  </a:cubicBezTo>
                  <a:lnTo>
                    <a:pt x="359219" y="2079"/>
                  </a:lnTo>
                  <a:cubicBezTo>
                    <a:pt x="363705" y="2079"/>
                    <a:pt x="368191" y="2079"/>
                    <a:pt x="372677" y="1252"/>
                  </a:cubicBezTo>
                  <a:lnTo>
                    <a:pt x="399240" y="-46"/>
                  </a:lnTo>
                  <a:cubicBezTo>
                    <a:pt x="407976" y="-46"/>
                    <a:pt x="416712" y="662"/>
                    <a:pt x="425448" y="1016"/>
                  </a:cubicBezTo>
                  <a:cubicBezTo>
                    <a:pt x="442484" y="1835"/>
                    <a:pt x="459449" y="3808"/>
                    <a:pt x="476213" y="6919"/>
                  </a:cubicBezTo>
                  <a:cubicBezTo>
                    <a:pt x="484429" y="8319"/>
                    <a:pt x="492552" y="10212"/>
                    <a:pt x="500532" y="12586"/>
                  </a:cubicBezTo>
                  <a:cubicBezTo>
                    <a:pt x="508442" y="14711"/>
                    <a:pt x="516470" y="16363"/>
                    <a:pt x="524143" y="18961"/>
                  </a:cubicBezTo>
                  <a:lnTo>
                    <a:pt x="546692" y="27225"/>
                  </a:lnTo>
                  <a:lnTo>
                    <a:pt x="557790" y="31357"/>
                  </a:lnTo>
                  <a:lnTo>
                    <a:pt x="568415" y="36433"/>
                  </a:lnTo>
                  <a:lnTo>
                    <a:pt x="589193" y="46468"/>
                  </a:lnTo>
                  <a:cubicBezTo>
                    <a:pt x="596158" y="49655"/>
                    <a:pt x="602297" y="54141"/>
                    <a:pt x="608790" y="58273"/>
                  </a:cubicBezTo>
                  <a:cubicBezTo>
                    <a:pt x="615283" y="62405"/>
                    <a:pt x="621540" y="65947"/>
                    <a:pt x="627561" y="70079"/>
                  </a:cubicBezTo>
                  <a:lnTo>
                    <a:pt x="644915" y="83065"/>
                  </a:lnTo>
                  <a:cubicBezTo>
                    <a:pt x="685786" y="114249"/>
                    <a:pt x="720223" y="153057"/>
                    <a:pt x="746326" y="197344"/>
                  </a:cubicBezTo>
                  <a:cubicBezTo>
                    <a:pt x="766301" y="230553"/>
                    <a:pt x="781069" y="266624"/>
                    <a:pt x="790124" y="304303"/>
                  </a:cubicBezTo>
                  <a:cubicBezTo>
                    <a:pt x="792155" y="311533"/>
                    <a:pt x="793808" y="318863"/>
                    <a:pt x="795083" y="326261"/>
                  </a:cubicBezTo>
                  <a:cubicBezTo>
                    <a:pt x="796145" y="333227"/>
                    <a:pt x="797090" y="339720"/>
                    <a:pt x="797916" y="345859"/>
                  </a:cubicBezTo>
                  <a:cubicBezTo>
                    <a:pt x="798743" y="351998"/>
                    <a:pt x="799805" y="357664"/>
                    <a:pt x="800277" y="362623"/>
                  </a:cubicBezTo>
                  <a:cubicBezTo>
                    <a:pt x="800750" y="367581"/>
                    <a:pt x="800277" y="372421"/>
                    <a:pt x="800277" y="376553"/>
                  </a:cubicBezTo>
                  <a:cubicBezTo>
                    <a:pt x="800277" y="384428"/>
                    <a:pt x="800513" y="390803"/>
                    <a:pt x="800986" y="395678"/>
                  </a:cubicBezTo>
                  <a:cubicBezTo>
                    <a:pt x="802048" y="399338"/>
                    <a:pt x="801930" y="400991"/>
                    <a:pt x="801930" y="400991"/>
                  </a:cubicBezTo>
                  <a:close/>
                </a:path>
              </a:pathLst>
            </a:custGeom>
            <a:solidFill>
              <a:srgbClr val="263238"/>
            </a:solidFill>
            <a:ln w="11803" cap="flat">
              <a:noFill/>
              <a:prstDash val="solid"/>
              <a:miter/>
            </a:ln>
          </p:spPr>
          <p:txBody>
            <a:bodyPr rtlCol="0" anchor="ctr"/>
            <a:lstStyle/>
            <a:p>
              <a:endParaRPr lang="en-IN"/>
            </a:p>
          </p:txBody>
        </p:sp>
        <p:sp>
          <p:nvSpPr>
            <p:cNvPr id="94" name="Freeform: Shape 25">
              <a:extLst>
                <a:ext uri="{FF2B5EF4-FFF2-40B4-BE49-F238E27FC236}">
                  <a16:creationId xmlns:a16="http://schemas.microsoft.com/office/drawing/2014/main" id="{BDEEAFDF-55AA-69E1-8DCD-04342BCB492F}"/>
                </a:ext>
              </a:extLst>
            </p:cNvPr>
            <p:cNvSpPr/>
            <p:nvPr/>
          </p:nvSpPr>
          <p:spPr>
            <a:xfrm>
              <a:off x="7940971" y="2276351"/>
              <a:ext cx="284666" cy="320522"/>
            </a:xfrm>
            <a:custGeom>
              <a:avLst/>
              <a:gdLst>
                <a:gd name="connsiteX0" fmla="*/ -16 w 284666"/>
                <a:gd name="connsiteY0" fmla="*/ 141739 h 320522"/>
                <a:gd name="connsiteX1" fmla="*/ 75894 w 284666"/>
                <a:gd name="connsiteY1" fmla="*/ 141739 h 320522"/>
                <a:gd name="connsiteX2" fmla="*/ 142123 w 284666"/>
                <a:gd name="connsiteY2" fmla="*/ 76926 h 320522"/>
                <a:gd name="connsiteX3" fmla="*/ 201152 w 284666"/>
                <a:gd name="connsiteY3" fmla="*/ 116121 h 320522"/>
                <a:gd name="connsiteX4" fmla="*/ 195721 w 284666"/>
                <a:gd name="connsiteY4" fmla="*/ 177628 h 320522"/>
                <a:gd name="connsiteX5" fmla="*/ 103401 w 284666"/>
                <a:gd name="connsiteY5" fmla="*/ 209149 h 320522"/>
                <a:gd name="connsiteX6" fmla="*/ 103401 w 284666"/>
                <a:gd name="connsiteY6" fmla="*/ 320477 h 320522"/>
                <a:gd name="connsiteX7" fmla="*/ 178485 w 284666"/>
                <a:gd name="connsiteY7" fmla="*/ 320477 h 320522"/>
                <a:gd name="connsiteX8" fmla="*/ 178485 w 284666"/>
                <a:gd name="connsiteY8" fmla="*/ 279983 h 320522"/>
                <a:gd name="connsiteX9" fmla="*/ 284617 w 284666"/>
                <a:gd name="connsiteY9" fmla="*/ 136781 h 320522"/>
                <a:gd name="connsiteX10" fmla="*/ 142950 w 284666"/>
                <a:gd name="connsiteY10" fmla="*/ -46 h 320522"/>
                <a:gd name="connsiteX11" fmla="*/ -16 w 284666"/>
                <a:gd name="connsiteY11" fmla="*/ 141739 h 32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4666" h="320522">
                  <a:moveTo>
                    <a:pt x="-16" y="141739"/>
                  </a:moveTo>
                  <a:lnTo>
                    <a:pt x="75894" y="141739"/>
                  </a:lnTo>
                  <a:cubicBezTo>
                    <a:pt x="75894" y="141739"/>
                    <a:pt x="75894" y="77989"/>
                    <a:pt x="142123" y="76926"/>
                  </a:cubicBezTo>
                  <a:cubicBezTo>
                    <a:pt x="168096" y="76243"/>
                    <a:pt x="191707" y="91919"/>
                    <a:pt x="201152" y="116121"/>
                  </a:cubicBezTo>
                  <a:cubicBezTo>
                    <a:pt x="209227" y="136319"/>
                    <a:pt x="207220" y="159158"/>
                    <a:pt x="195721" y="177628"/>
                  </a:cubicBezTo>
                  <a:cubicBezTo>
                    <a:pt x="182853" y="198760"/>
                    <a:pt x="154637" y="218122"/>
                    <a:pt x="103401" y="209149"/>
                  </a:cubicBezTo>
                  <a:lnTo>
                    <a:pt x="103401" y="320477"/>
                  </a:lnTo>
                  <a:lnTo>
                    <a:pt x="178485" y="320477"/>
                  </a:lnTo>
                  <a:lnTo>
                    <a:pt x="178485" y="279983"/>
                  </a:lnTo>
                  <a:cubicBezTo>
                    <a:pt x="242176" y="261732"/>
                    <a:pt x="285680" y="203022"/>
                    <a:pt x="284617" y="136781"/>
                  </a:cubicBezTo>
                  <a:cubicBezTo>
                    <a:pt x="284617" y="25808"/>
                    <a:pt x="185096" y="-46"/>
                    <a:pt x="142950" y="-46"/>
                  </a:cubicBezTo>
                  <a:cubicBezTo>
                    <a:pt x="109540" y="-46"/>
                    <a:pt x="-1433" y="7863"/>
                    <a:pt x="-16" y="141739"/>
                  </a:cubicBezTo>
                  <a:close/>
                </a:path>
              </a:pathLst>
            </a:custGeom>
            <a:solidFill>
              <a:schemeClr val="accent1"/>
            </a:solidFill>
            <a:ln w="11803" cap="flat">
              <a:noFill/>
              <a:prstDash val="solid"/>
              <a:miter/>
            </a:ln>
          </p:spPr>
          <p:txBody>
            <a:bodyPr rtlCol="0" anchor="ctr"/>
            <a:lstStyle/>
            <a:p>
              <a:endParaRPr lang="en-IN"/>
            </a:p>
          </p:txBody>
        </p:sp>
        <p:sp>
          <p:nvSpPr>
            <p:cNvPr id="95" name="Freeform: Shape 26">
              <a:extLst>
                <a:ext uri="{FF2B5EF4-FFF2-40B4-BE49-F238E27FC236}">
                  <a16:creationId xmlns:a16="http://schemas.microsoft.com/office/drawing/2014/main" id="{CA69FF31-3570-090B-8BA9-643CF6E280AF}"/>
                </a:ext>
              </a:extLst>
            </p:cNvPr>
            <p:cNvSpPr/>
            <p:nvPr/>
          </p:nvSpPr>
          <p:spPr>
            <a:xfrm>
              <a:off x="8044638" y="2625798"/>
              <a:ext cx="76146" cy="71187"/>
            </a:xfrm>
            <a:custGeom>
              <a:avLst/>
              <a:gdLst>
                <a:gd name="connsiteX0" fmla="*/ 0 w 76146"/>
                <a:gd name="connsiteY0" fmla="*/ 0 h 71187"/>
                <a:gd name="connsiteX1" fmla="*/ 76146 w 76146"/>
                <a:gd name="connsiteY1" fmla="*/ 0 h 71187"/>
                <a:gd name="connsiteX2" fmla="*/ 76146 w 76146"/>
                <a:gd name="connsiteY2" fmla="*/ 71188 h 71187"/>
                <a:gd name="connsiteX3" fmla="*/ 0 w 76146"/>
                <a:gd name="connsiteY3" fmla="*/ 71188 h 71187"/>
              </a:gdLst>
              <a:ahLst/>
              <a:cxnLst>
                <a:cxn ang="0">
                  <a:pos x="connsiteX0" y="connsiteY0"/>
                </a:cxn>
                <a:cxn ang="0">
                  <a:pos x="connsiteX1" y="connsiteY1"/>
                </a:cxn>
                <a:cxn ang="0">
                  <a:pos x="connsiteX2" y="connsiteY2"/>
                </a:cxn>
                <a:cxn ang="0">
                  <a:pos x="connsiteX3" y="connsiteY3"/>
                </a:cxn>
              </a:cxnLst>
              <a:rect l="l" t="t" r="r" b="b"/>
              <a:pathLst>
                <a:path w="76146" h="71187">
                  <a:moveTo>
                    <a:pt x="0" y="0"/>
                  </a:moveTo>
                  <a:lnTo>
                    <a:pt x="76146" y="0"/>
                  </a:lnTo>
                  <a:lnTo>
                    <a:pt x="76146" y="71188"/>
                  </a:lnTo>
                  <a:lnTo>
                    <a:pt x="0" y="71188"/>
                  </a:lnTo>
                  <a:close/>
                </a:path>
              </a:pathLst>
            </a:custGeom>
            <a:solidFill>
              <a:schemeClr val="accent1"/>
            </a:solidFill>
            <a:ln w="11803" cap="flat">
              <a:noFill/>
              <a:prstDash val="solid"/>
              <a:miter/>
            </a:ln>
          </p:spPr>
          <p:txBody>
            <a:bodyPr rtlCol="0" anchor="ctr"/>
            <a:lstStyle/>
            <a:p>
              <a:endParaRPr lang="en-IN"/>
            </a:p>
          </p:txBody>
        </p:sp>
        <p:sp>
          <p:nvSpPr>
            <p:cNvPr id="96" name="Freeform: Shape 27">
              <a:extLst>
                <a:ext uri="{FF2B5EF4-FFF2-40B4-BE49-F238E27FC236}">
                  <a16:creationId xmlns:a16="http://schemas.microsoft.com/office/drawing/2014/main" id="{8B0414C9-563C-B3FE-6101-A766236C8FA3}"/>
                </a:ext>
              </a:extLst>
            </p:cNvPr>
            <p:cNvSpPr/>
            <p:nvPr/>
          </p:nvSpPr>
          <p:spPr>
            <a:xfrm>
              <a:off x="7589295" y="2769945"/>
              <a:ext cx="122070" cy="122070"/>
            </a:xfrm>
            <a:custGeom>
              <a:avLst/>
              <a:gdLst>
                <a:gd name="connsiteX0" fmla="*/ 122041 w 122070"/>
                <a:gd name="connsiteY0" fmla="*/ 60989 h 122070"/>
                <a:gd name="connsiteX1" fmla="*/ 61005 w 122070"/>
                <a:gd name="connsiteY1" fmla="*/ 122024 h 122070"/>
                <a:gd name="connsiteX2" fmla="*/ -30 w 122070"/>
                <a:gd name="connsiteY2" fmla="*/ 60989 h 122070"/>
                <a:gd name="connsiteX3" fmla="*/ 61005 w 122070"/>
                <a:gd name="connsiteY3" fmla="*/ -46 h 122070"/>
                <a:gd name="connsiteX4" fmla="*/ 122041 w 122070"/>
                <a:gd name="connsiteY4" fmla="*/ 60989 h 12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70" h="122070">
                  <a:moveTo>
                    <a:pt x="122041" y="60989"/>
                  </a:moveTo>
                  <a:cubicBezTo>
                    <a:pt x="122041" y="94694"/>
                    <a:pt x="94711" y="122024"/>
                    <a:pt x="61005" y="122024"/>
                  </a:cubicBezTo>
                  <a:cubicBezTo>
                    <a:pt x="27300" y="122024"/>
                    <a:pt x="-30" y="94694"/>
                    <a:pt x="-30" y="60989"/>
                  </a:cubicBezTo>
                  <a:cubicBezTo>
                    <a:pt x="-30" y="27284"/>
                    <a:pt x="27300" y="-46"/>
                    <a:pt x="61005" y="-46"/>
                  </a:cubicBezTo>
                  <a:cubicBezTo>
                    <a:pt x="94687" y="24"/>
                    <a:pt x="121970" y="27307"/>
                    <a:pt x="122041" y="60989"/>
                  </a:cubicBezTo>
                  <a:close/>
                </a:path>
              </a:pathLst>
            </a:custGeom>
            <a:solidFill>
              <a:srgbClr val="FFFFFF"/>
            </a:solidFill>
            <a:ln w="11803" cap="flat">
              <a:noFill/>
              <a:prstDash val="solid"/>
              <a:miter/>
            </a:ln>
          </p:spPr>
          <p:txBody>
            <a:bodyPr rtlCol="0" anchor="ctr"/>
            <a:lstStyle/>
            <a:p>
              <a:endParaRPr lang="en-IN"/>
            </a:p>
          </p:txBody>
        </p:sp>
        <p:sp>
          <p:nvSpPr>
            <p:cNvPr id="97" name="Freeform: Shape 28">
              <a:extLst>
                <a:ext uri="{FF2B5EF4-FFF2-40B4-BE49-F238E27FC236}">
                  <a16:creationId xmlns:a16="http://schemas.microsoft.com/office/drawing/2014/main" id="{179AF5AB-FFD5-2749-3150-DDDBC14BC19E}"/>
                </a:ext>
              </a:extLst>
            </p:cNvPr>
            <p:cNvSpPr/>
            <p:nvPr/>
          </p:nvSpPr>
          <p:spPr>
            <a:xfrm>
              <a:off x="7586343" y="2768926"/>
              <a:ext cx="125021" cy="125943"/>
            </a:xfrm>
            <a:custGeom>
              <a:avLst/>
              <a:gdLst>
                <a:gd name="connsiteX0" fmla="*/ 124992 w 125021"/>
                <a:gd name="connsiteY0" fmla="*/ 62008 h 125943"/>
                <a:gd name="connsiteX1" fmla="*/ 122041 w 125021"/>
                <a:gd name="connsiteY1" fmla="*/ 47369 h 125943"/>
                <a:gd name="connsiteX2" fmla="*/ 99728 w 125021"/>
                <a:gd name="connsiteY2" fmla="*/ 14903 h 125943"/>
                <a:gd name="connsiteX3" fmla="*/ 44005 w 125021"/>
                <a:gd name="connsiteY3" fmla="*/ 6875 h 125943"/>
                <a:gd name="connsiteX4" fmla="*/ 16852 w 125021"/>
                <a:gd name="connsiteY4" fmla="*/ 27417 h 125943"/>
                <a:gd name="connsiteX5" fmla="*/ 32436 w 125021"/>
                <a:gd name="connsiteY5" fmla="*/ 109431 h 125943"/>
                <a:gd name="connsiteX6" fmla="*/ 99492 w 125021"/>
                <a:gd name="connsiteY6" fmla="*/ 108994 h 125943"/>
                <a:gd name="connsiteX7" fmla="*/ 121805 w 125021"/>
                <a:gd name="connsiteY7" fmla="*/ 76647 h 125943"/>
                <a:gd name="connsiteX8" fmla="*/ 124756 w 125021"/>
                <a:gd name="connsiteY8" fmla="*/ 62008 h 125943"/>
                <a:gd name="connsiteX9" fmla="*/ 124756 w 125021"/>
                <a:gd name="connsiteY9" fmla="*/ 65904 h 125943"/>
                <a:gd name="connsiteX10" fmla="*/ 123575 w 125021"/>
                <a:gd name="connsiteY10" fmla="*/ 77709 h 125943"/>
                <a:gd name="connsiteX11" fmla="*/ 101499 w 125021"/>
                <a:gd name="connsiteY11" fmla="*/ 112418 h 125943"/>
                <a:gd name="connsiteX12" fmla="*/ 13452 w 125021"/>
                <a:gd name="connsiteY12" fmla="*/ 102029 h 125943"/>
                <a:gd name="connsiteX13" fmla="*/ 12366 w 125021"/>
                <a:gd name="connsiteY13" fmla="*/ 100612 h 125943"/>
                <a:gd name="connsiteX14" fmla="*/ 12366 w 125021"/>
                <a:gd name="connsiteY14" fmla="*/ 25528 h 125943"/>
                <a:gd name="connsiteX15" fmla="*/ 41880 w 125021"/>
                <a:gd name="connsiteY15" fmla="*/ 3570 h 125943"/>
                <a:gd name="connsiteX16" fmla="*/ 101499 w 125021"/>
                <a:gd name="connsiteY16" fmla="*/ 13132 h 125943"/>
                <a:gd name="connsiteX17" fmla="*/ 123575 w 125021"/>
                <a:gd name="connsiteY17" fmla="*/ 48549 h 125943"/>
                <a:gd name="connsiteX18" fmla="*/ 124756 w 125021"/>
                <a:gd name="connsiteY18" fmla="*/ 59765 h 125943"/>
                <a:gd name="connsiteX19" fmla="*/ 124992 w 125021"/>
                <a:gd name="connsiteY19" fmla="*/ 62008 h 125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5021" h="125943">
                  <a:moveTo>
                    <a:pt x="124992" y="62008"/>
                  </a:moveTo>
                  <a:cubicBezTo>
                    <a:pt x="124402" y="62008"/>
                    <a:pt x="124992" y="56577"/>
                    <a:pt x="122041" y="47369"/>
                  </a:cubicBezTo>
                  <a:cubicBezTo>
                    <a:pt x="118440" y="34359"/>
                    <a:pt x="110577" y="22931"/>
                    <a:pt x="99728" y="14903"/>
                  </a:cubicBezTo>
                  <a:cubicBezTo>
                    <a:pt x="83708" y="2968"/>
                    <a:pt x="62741" y="-54"/>
                    <a:pt x="44005" y="6875"/>
                  </a:cubicBezTo>
                  <a:cubicBezTo>
                    <a:pt x="33085" y="10818"/>
                    <a:pt x="23617" y="17985"/>
                    <a:pt x="16852" y="27417"/>
                  </a:cubicBezTo>
                  <a:cubicBezTo>
                    <a:pt x="-1493" y="54369"/>
                    <a:pt x="5483" y="91085"/>
                    <a:pt x="32436" y="109431"/>
                  </a:cubicBezTo>
                  <a:cubicBezTo>
                    <a:pt x="52706" y="123220"/>
                    <a:pt x="79399" y="123055"/>
                    <a:pt x="99492" y="108994"/>
                  </a:cubicBezTo>
                  <a:cubicBezTo>
                    <a:pt x="110365" y="101037"/>
                    <a:pt x="118227" y="89633"/>
                    <a:pt x="121805" y="76647"/>
                  </a:cubicBezTo>
                  <a:cubicBezTo>
                    <a:pt x="124402" y="67438"/>
                    <a:pt x="124166" y="62008"/>
                    <a:pt x="124756" y="62008"/>
                  </a:cubicBezTo>
                  <a:cubicBezTo>
                    <a:pt x="124933" y="63295"/>
                    <a:pt x="124933" y="64617"/>
                    <a:pt x="124756" y="65904"/>
                  </a:cubicBezTo>
                  <a:cubicBezTo>
                    <a:pt x="124898" y="69870"/>
                    <a:pt x="124496" y="73849"/>
                    <a:pt x="123575" y="77709"/>
                  </a:cubicBezTo>
                  <a:cubicBezTo>
                    <a:pt x="120471" y="91486"/>
                    <a:pt x="112667" y="103764"/>
                    <a:pt x="101499" y="112418"/>
                  </a:cubicBezTo>
                  <a:cubicBezTo>
                    <a:pt x="74322" y="133869"/>
                    <a:pt x="34903" y="129217"/>
                    <a:pt x="13452" y="102029"/>
                  </a:cubicBezTo>
                  <a:cubicBezTo>
                    <a:pt x="13086" y="101568"/>
                    <a:pt x="12720" y="101096"/>
                    <a:pt x="12366" y="100612"/>
                  </a:cubicBezTo>
                  <a:cubicBezTo>
                    <a:pt x="-4162" y="78311"/>
                    <a:pt x="-4162" y="47829"/>
                    <a:pt x="12366" y="25528"/>
                  </a:cubicBezTo>
                  <a:cubicBezTo>
                    <a:pt x="19769" y="15399"/>
                    <a:pt x="30051" y="7749"/>
                    <a:pt x="41880" y="3570"/>
                  </a:cubicBezTo>
                  <a:cubicBezTo>
                    <a:pt x="62092" y="-3584"/>
                    <a:pt x="84546" y="16"/>
                    <a:pt x="101499" y="13132"/>
                  </a:cubicBezTo>
                  <a:cubicBezTo>
                    <a:pt x="112820" y="21951"/>
                    <a:pt x="120647" y="34501"/>
                    <a:pt x="123575" y="48549"/>
                  </a:cubicBezTo>
                  <a:cubicBezTo>
                    <a:pt x="124449" y="52221"/>
                    <a:pt x="124851" y="55987"/>
                    <a:pt x="124756" y="59765"/>
                  </a:cubicBezTo>
                  <a:cubicBezTo>
                    <a:pt x="124886" y="60508"/>
                    <a:pt x="124968" y="61252"/>
                    <a:pt x="124992" y="62008"/>
                  </a:cubicBezTo>
                  <a:close/>
                </a:path>
              </a:pathLst>
            </a:custGeom>
            <a:solidFill>
              <a:srgbClr val="263238"/>
            </a:solidFill>
            <a:ln w="11803" cap="flat">
              <a:noFill/>
              <a:prstDash val="solid"/>
              <a:miter/>
            </a:ln>
          </p:spPr>
          <p:txBody>
            <a:bodyPr rtlCol="0" anchor="ctr"/>
            <a:lstStyle/>
            <a:p>
              <a:endParaRPr lang="en-IN"/>
            </a:p>
          </p:txBody>
        </p:sp>
      </p:grpSp>
      <p:grpSp>
        <p:nvGrpSpPr>
          <p:cNvPr id="15" name="Graphic 3">
            <a:extLst>
              <a:ext uri="{FF2B5EF4-FFF2-40B4-BE49-F238E27FC236}">
                <a16:creationId xmlns:a16="http://schemas.microsoft.com/office/drawing/2014/main" id="{62CB3F55-DB8A-E6BF-0743-F9B9F116BE5B}"/>
              </a:ext>
            </a:extLst>
          </p:cNvPr>
          <p:cNvGrpSpPr/>
          <p:nvPr/>
        </p:nvGrpSpPr>
        <p:grpSpPr>
          <a:xfrm>
            <a:off x="3985559" y="2526037"/>
            <a:ext cx="1857159" cy="4327392"/>
            <a:chOff x="3822818" y="2384871"/>
            <a:chExt cx="1918387" cy="4470059"/>
          </a:xfrm>
        </p:grpSpPr>
        <p:sp>
          <p:nvSpPr>
            <p:cNvPr id="52" name="Freeform: Shape 30">
              <a:extLst>
                <a:ext uri="{FF2B5EF4-FFF2-40B4-BE49-F238E27FC236}">
                  <a16:creationId xmlns:a16="http://schemas.microsoft.com/office/drawing/2014/main" id="{8E457D17-C590-DA2F-8762-88A6C3748C3A}"/>
                </a:ext>
              </a:extLst>
            </p:cNvPr>
            <p:cNvSpPr/>
            <p:nvPr/>
          </p:nvSpPr>
          <p:spPr>
            <a:xfrm>
              <a:off x="3909908" y="5224454"/>
              <a:ext cx="1623975" cy="1630476"/>
            </a:xfrm>
            <a:custGeom>
              <a:avLst/>
              <a:gdLst>
                <a:gd name="connsiteX0" fmla="*/ 1580551 w 1623975"/>
                <a:gd name="connsiteY0" fmla="*/ 540888 h 1630476"/>
                <a:gd name="connsiteX1" fmla="*/ 1357543 w 1623975"/>
                <a:gd name="connsiteY1" fmla="*/ -46 h 1630476"/>
                <a:gd name="connsiteX2" fmla="*/ 192327 w 1623975"/>
                <a:gd name="connsiteY2" fmla="*/ 177038 h 1630476"/>
                <a:gd name="connsiteX3" fmla="*/ 1076 w 1623975"/>
                <a:gd name="connsiteY3" fmla="*/ 957509 h 1630476"/>
                <a:gd name="connsiteX4" fmla="*/ 104493 w 1623975"/>
                <a:gd name="connsiteY4" fmla="*/ 1630430 h 1630476"/>
                <a:gd name="connsiteX5" fmla="*/ 1514322 w 1623975"/>
                <a:gd name="connsiteY5" fmla="*/ 1630430 h 1630476"/>
                <a:gd name="connsiteX6" fmla="*/ 1580551 w 1623975"/>
                <a:gd name="connsiteY6" fmla="*/ 540888 h 163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3975" h="1630476">
                  <a:moveTo>
                    <a:pt x="1580551" y="540888"/>
                  </a:moveTo>
                  <a:cubicBezTo>
                    <a:pt x="1453050" y="222136"/>
                    <a:pt x="1357543" y="-46"/>
                    <a:pt x="1357543" y="-46"/>
                  </a:cubicBezTo>
                  <a:lnTo>
                    <a:pt x="192327" y="177038"/>
                  </a:lnTo>
                  <a:cubicBezTo>
                    <a:pt x="192327" y="177038"/>
                    <a:pt x="-16987" y="713840"/>
                    <a:pt x="1076" y="957509"/>
                  </a:cubicBezTo>
                  <a:cubicBezTo>
                    <a:pt x="19138" y="1201177"/>
                    <a:pt x="104493" y="1630430"/>
                    <a:pt x="104493" y="1630430"/>
                  </a:cubicBezTo>
                  <a:lnTo>
                    <a:pt x="1514322" y="1630430"/>
                  </a:lnTo>
                  <a:cubicBezTo>
                    <a:pt x="1514322" y="1630430"/>
                    <a:pt x="1707934" y="860112"/>
                    <a:pt x="1580551" y="540888"/>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53" name="Freeform: Shape 31">
              <a:extLst>
                <a:ext uri="{FF2B5EF4-FFF2-40B4-BE49-F238E27FC236}">
                  <a16:creationId xmlns:a16="http://schemas.microsoft.com/office/drawing/2014/main" id="{66E1EC3C-AC9C-779B-1A27-D590DEFA7F38}"/>
                </a:ext>
              </a:extLst>
            </p:cNvPr>
            <p:cNvSpPr/>
            <p:nvPr/>
          </p:nvSpPr>
          <p:spPr>
            <a:xfrm>
              <a:off x="5064468" y="2556359"/>
              <a:ext cx="676737" cy="910875"/>
            </a:xfrm>
            <a:custGeom>
              <a:avLst/>
              <a:gdLst>
                <a:gd name="connsiteX0" fmla="*/ 5475 w 676737"/>
                <a:gd name="connsiteY0" fmla="*/ 546576 h 910875"/>
                <a:gd name="connsiteX1" fmla="*/ 62142 w 676737"/>
                <a:gd name="connsiteY1" fmla="*/ 275636 h 910875"/>
                <a:gd name="connsiteX2" fmla="*/ 229074 w 676737"/>
                <a:gd name="connsiteY2" fmla="*/ 59593 h 910875"/>
                <a:gd name="connsiteX3" fmla="*/ 249025 w 676737"/>
                <a:gd name="connsiteY3" fmla="*/ 78128 h 910875"/>
                <a:gd name="connsiteX4" fmla="*/ 396820 w 676737"/>
                <a:gd name="connsiteY4" fmla="*/ 6385 h 910875"/>
                <a:gd name="connsiteX5" fmla="*/ 451846 w 676737"/>
                <a:gd name="connsiteY5" fmla="*/ 46607 h 910875"/>
                <a:gd name="connsiteX6" fmla="*/ 592487 w 676737"/>
                <a:gd name="connsiteY6" fmla="*/ 127570 h 910875"/>
                <a:gd name="connsiteX7" fmla="*/ 577222 w 676737"/>
                <a:gd name="connsiteY7" fmla="*/ 220976 h 910875"/>
                <a:gd name="connsiteX8" fmla="*/ 668656 w 676737"/>
                <a:gd name="connsiteY8" fmla="*/ 338324 h 910875"/>
                <a:gd name="connsiteX9" fmla="*/ 624444 w 676737"/>
                <a:gd name="connsiteY9" fmla="*/ 411637 h 910875"/>
                <a:gd name="connsiteX10" fmla="*/ 638611 w 676737"/>
                <a:gd name="connsiteY10" fmla="*/ 628224 h 910875"/>
                <a:gd name="connsiteX11" fmla="*/ 529999 w 676737"/>
                <a:gd name="connsiteY11" fmla="*/ 680333 h 910875"/>
                <a:gd name="connsiteX12" fmla="*/ 443547 w 676737"/>
                <a:gd name="connsiteY12" fmla="*/ 827821 h 910875"/>
                <a:gd name="connsiteX13" fmla="*/ 318797 w 676737"/>
                <a:gd name="connsiteY13" fmla="*/ 786584 h 910875"/>
                <a:gd name="connsiteX14" fmla="*/ 225296 w 676737"/>
                <a:gd name="connsiteY14" fmla="*/ 907002 h 910875"/>
                <a:gd name="connsiteX15" fmla="*/ 73830 w 676737"/>
                <a:gd name="connsiteY15" fmla="*/ 859779 h 910875"/>
                <a:gd name="connsiteX16" fmla="*/ 4767 w 676737"/>
                <a:gd name="connsiteY16" fmla="*/ 712091 h 910875"/>
                <a:gd name="connsiteX17" fmla="*/ 5475 w 676737"/>
                <a:gd name="connsiteY17" fmla="*/ 546576 h 910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76737" h="910875">
                  <a:moveTo>
                    <a:pt x="5475" y="546576"/>
                  </a:moveTo>
                  <a:cubicBezTo>
                    <a:pt x="14565" y="454492"/>
                    <a:pt x="28378" y="361818"/>
                    <a:pt x="62142" y="275636"/>
                  </a:cubicBezTo>
                  <a:cubicBezTo>
                    <a:pt x="95906" y="189455"/>
                    <a:pt x="151038" y="109413"/>
                    <a:pt x="229074" y="59593"/>
                  </a:cubicBezTo>
                  <a:lnTo>
                    <a:pt x="249025" y="78128"/>
                  </a:lnTo>
                  <a:cubicBezTo>
                    <a:pt x="270027" y="17506"/>
                    <a:pt x="336198" y="-14617"/>
                    <a:pt x="396820" y="6385"/>
                  </a:cubicBezTo>
                  <a:cubicBezTo>
                    <a:pt x="418767" y="13988"/>
                    <a:pt x="437939" y="28001"/>
                    <a:pt x="451846" y="46607"/>
                  </a:cubicBezTo>
                  <a:cubicBezTo>
                    <a:pt x="513046" y="30126"/>
                    <a:pt x="576006" y="66370"/>
                    <a:pt x="592487" y="127570"/>
                  </a:cubicBezTo>
                  <a:cubicBezTo>
                    <a:pt x="601069" y="159457"/>
                    <a:pt x="595509" y="193493"/>
                    <a:pt x="577222" y="220976"/>
                  </a:cubicBezTo>
                  <a:cubicBezTo>
                    <a:pt x="634869" y="228131"/>
                    <a:pt x="675811" y="280666"/>
                    <a:pt x="668656" y="338324"/>
                  </a:cubicBezTo>
                  <a:cubicBezTo>
                    <a:pt x="664985" y="367921"/>
                    <a:pt x="648906" y="394566"/>
                    <a:pt x="624444" y="411637"/>
                  </a:cubicBezTo>
                  <a:cubicBezTo>
                    <a:pt x="688159" y="467537"/>
                    <a:pt x="694499" y="564497"/>
                    <a:pt x="638611" y="628224"/>
                  </a:cubicBezTo>
                  <a:cubicBezTo>
                    <a:pt x="611021" y="659662"/>
                    <a:pt x="571791" y="678492"/>
                    <a:pt x="529999" y="680333"/>
                  </a:cubicBezTo>
                  <a:cubicBezTo>
                    <a:pt x="546858" y="744934"/>
                    <a:pt x="508147" y="810975"/>
                    <a:pt x="443547" y="827821"/>
                  </a:cubicBezTo>
                  <a:cubicBezTo>
                    <a:pt x="397469" y="839851"/>
                    <a:pt x="348629" y="823701"/>
                    <a:pt x="318797" y="786584"/>
                  </a:cubicBezTo>
                  <a:cubicBezTo>
                    <a:pt x="323047" y="841717"/>
                    <a:pt x="279011" y="893898"/>
                    <a:pt x="225296" y="907002"/>
                  </a:cubicBezTo>
                  <a:cubicBezTo>
                    <a:pt x="171580" y="920106"/>
                    <a:pt x="113024" y="898384"/>
                    <a:pt x="73830" y="859779"/>
                  </a:cubicBezTo>
                  <a:cubicBezTo>
                    <a:pt x="35733" y="819121"/>
                    <a:pt x="11543" y="767400"/>
                    <a:pt x="4767" y="712091"/>
                  </a:cubicBezTo>
                  <a:cubicBezTo>
                    <a:pt x="-1856" y="657100"/>
                    <a:pt x="-1620" y="601507"/>
                    <a:pt x="5475" y="546576"/>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54" name="Freeform: Shape 32">
              <a:extLst>
                <a:ext uri="{FF2B5EF4-FFF2-40B4-BE49-F238E27FC236}">
                  <a16:creationId xmlns:a16="http://schemas.microsoft.com/office/drawing/2014/main" id="{6EC9EED7-9322-4C79-459D-50789CBF1773}"/>
                </a:ext>
              </a:extLst>
            </p:cNvPr>
            <p:cNvSpPr/>
            <p:nvPr/>
          </p:nvSpPr>
          <p:spPr>
            <a:xfrm>
              <a:off x="5167251" y="2694861"/>
              <a:ext cx="235139" cy="474822"/>
            </a:xfrm>
            <a:custGeom>
              <a:avLst/>
              <a:gdLst>
                <a:gd name="connsiteX0" fmla="*/ 150610 w 235139"/>
                <a:gd name="connsiteY0" fmla="*/ -46 h 474822"/>
                <a:gd name="connsiteX1" fmla="*/ 226284 w 235139"/>
                <a:gd name="connsiteY1" fmla="*/ 96878 h 474822"/>
                <a:gd name="connsiteX2" fmla="*/ 179770 w 235139"/>
                <a:gd name="connsiteY2" fmla="*/ 358727 h 474822"/>
                <a:gd name="connsiteX3" fmla="*/ 7880 w 235139"/>
                <a:gd name="connsiteY3" fmla="*/ 474776 h 474822"/>
                <a:gd name="connsiteX4" fmla="*/ -30 w 235139"/>
                <a:gd name="connsiteY4" fmla="*/ 104079 h 47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139" h="474822">
                  <a:moveTo>
                    <a:pt x="150610" y="-46"/>
                  </a:moveTo>
                  <a:cubicBezTo>
                    <a:pt x="204208" y="17308"/>
                    <a:pt x="215187" y="60753"/>
                    <a:pt x="226284" y="96878"/>
                  </a:cubicBezTo>
                  <a:cubicBezTo>
                    <a:pt x="249896" y="174677"/>
                    <a:pt x="223333" y="289900"/>
                    <a:pt x="179770" y="358727"/>
                  </a:cubicBezTo>
                  <a:cubicBezTo>
                    <a:pt x="136207" y="427554"/>
                    <a:pt x="88394" y="462971"/>
                    <a:pt x="7880" y="474776"/>
                  </a:cubicBezTo>
                  <a:cubicBezTo>
                    <a:pt x="5129" y="351207"/>
                    <a:pt x="2485" y="227649"/>
                    <a:pt x="-30" y="104079"/>
                  </a:cubicBezTo>
                  <a:close/>
                </a:path>
              </a:pathLst>
            </a:custGeom>
            <a:solidFill>
              <a:schemeClr val="accent1">
                <a:lumMod val="60000"/>
                <a:lumOff val="40000"/>
              </a:schemeClr>
            </a:solidFill>
            <a:ln w="11803" cap="flat">
              <a:noFill/>
              <a:prstDash val="solid"/>
              <a:miter/>
            </a:ln>
          </p:spPr>
          <p:txBody>
            <a:bodyPr rtlCol="0" anchor="ctr"/>
            <a:lstStyle/>
            <a:p>
              <a:endParaRPr lang="en-IN"/>
            </a:p>
          </p:txBody>
        </p:sp>
        <p:sp>
          <p:nvSpPr>
            <p:cNvPr id="55" name="Freeform: Shape 33">
              <a:extLst>
                <a:ext uri="{FF2B5EF4-FFF2-40B4-BE49-F238E27FC236}">
                  <a16:creationId xmlns:a16="http://schemas.microsoft.com/office/drawing/2014/main" id="{E585E868-268D-46DB-E32C-856915BBE16C}"/>
                </a:ext>
              </a:extLst>
            </p:cNvPr>
            <p:cNvSpPr/>
            <p:nvPr/>
          </p:nvSpPr>
          <p:spPr>
            <a:xfrm>
              <a:off x="4400534" y="2387117"/>
              <a:ext cx="971780" cy="837462"/>
            </a:xfrm>
            <a:custGeom>
              <a:avLst/>
              <a:gdLst>
                <a:gd name="connsiteX0" fmla="*/ 947550 w 971780"/>
                <a:gd name="connsiteY0" fmla="*/ 520553 h 837462"/>
                <a:gd name="connsiteX1" fmla="*/ 935744 w 971780"/>
                <a:gd name="connsiteY1" fmla="*/ 356336 h 837462"/>
                <a:gd name="connsiteX2" fmla="*/ 926890 w 971780"/>
                <a:gd name="connsiteY2" fmla="*/ 252211 h 837462"/>
                <a:gd name="connsiteX3" fmla="*/ 833507 w 971780"/>
                <a:gd name="connsiteY3" fmla="*/ 190467 h 837462"/>
                <a:gd name="connsiteX4" fmla="*/ 632103 w 971780"/>
                <a:gd name="connsiteY4" fmla="*/ 64383 h 837462"/>
                <a:gd name="connsiteX5" fmla="*/ 415824 w 971780"/>
                <a:gd name="connsiteY5" fmla="*/ 10549 h 837462"/>
                <a:gd name="connsiteX6" fmla="*/ 359275 w 971780"/>
                <a:gd name="connsiteY6" fmla="*/ 22355 h 837462"/>
                <a:gd name="connsiteX7" fmla="*/ 317011 w 971780"/>
                <a:gd name="connsiteY7" fmla="*/ 16452 h 837462"/>
                <a:gd name="connsiteX8" fmla="*/ 132017 w 971780"/>
                <a:gd name="connsiteY8" fmla="*/ 132974 h 837462"/>
                <a:gd name="connsiteX9" fmla="*/ 115607 w 971780"/>
                <a:gd name="connsiteY9" fmla="*/ 166502 h 837462"/>
                <a:gd name="connsiteX10" fmla="*/ 77238 w 971780"/>
                <a:gd name="connsiteY10" fmla="*/ 197196 h 837462"/>
                <a:gd name="connsiteX11" fmla="*/ 30016 w 971780"/>
                <a:gd name="connsiteY11" fmla="*/ 288808 h 837462"/>
                <a:gd name="connsiteX12" fmla="*/ 25648 w 971780"/>
                <a:gd name="connsiteY12" fmla="*/ 378295 h 837462"/>
                <a:gd name="connsiteX13" fmla="*/ 2745 w 971780"/>
                <a:gd name="connsiteY13" fmla="*/ 417372 h 837462"/>
                <a:gd name="connsiteX14" fmla="*/ 26356 w 971780"/>
                <a:gd name="connsiteY14" fmla="*/ 544164 h 837462"/>
                <a:gd name="connsiteX15" fmla="*/ 18210 w 971780"/>
                <a:gd name="connsiteY15" fmla="*/ 569664 h 837462"/>
                <a:gd name="connsiteX16" fmla="*/ 22814 w 971780"/>
                <a:gd name="connsiteY16" fmla="*/ 623144 h 837462"/>
                <a:gd name="connsiteX17" fmla="*/ 39697 w 971780"/>
                <a:gd name="connsiteY17" fmla="*/ 661630 h 837462"/>
                <a:gd name="connsiteX18" fmla="*/ 33440 w 971780"/>
                <a:gd name="connsiteY18" fmla="*/ 692915 h 837462"/>
                <a:gd name="connsiteX19" fmla="*/ 105690 w 971780"/>
                <a:gd name="connsiteY19" fmla="*/ 831513 h 837462"/>
                <a:gd name="connsiteX20" fmla="*/ 768340 w 971780"/>
                <a:gd name="connsiteY20" fmla="*/ 837416 h 837462"/>
                <a:gd name="connsiteX21" fmla="*/ 864202 w 971780"/>
                <a:gd name="connsiteY21" fmla="*/ 731165 h 837462"/>
                <a:gd name="connsiteX22" fmla="*/ 870341 w 971780"/>
                <a:gd name="connsiteY22" fmla="*/ 706846 h 837462"/>
                <a:gd name="connsiteX23" fmla="*/ 888521 w 971780"/>
                <a:gd name="connsiteY23" fmla="*/ 695040 h 837462"/>
                <a:gd name="connsiteX24" fmla="*/ 931848 w 971780"/>
                <a:gd name="connsiteY24" fmla="*/ 565178 h 837462"/>
                <a:gd name="connsiteX25" fmla="*/ 931848 w 971780"/>
                <a:gd name="connsiteY25" fmla="*/ 544990 h 837462"/>
                <a:gd name="connsiteX26" fmla="*/ 947550 w 971780"/>
                <a:gd name="connsiteY26" fmla="*/ 520553 h 83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71780" h="837462">
                  <a:moveTo>
                    <a:pt x="947550" y="520553"/>
                  </a:moveTo>
                  <a:cubicBezTo>
                    <a:pt x="983828" y="470154"/>
                    <a:pt x="978858" y="401021"/>
                    <a:pt x="935744" y="356336"/>
                  </a:cubicBezTo>
                  <a:cubicBezTo>
                    <a:pt x="959355" y="326822"/>
                    <a:pt x="950737" y="281371"/>
                    <a:pt x="926890" y="252211"/>
                  </a:cubicBezTo>
                  <a:cubicBezTo>
                    <a:pt x="903043" y="223051"/>
                    <a:pt x="867862" y="206287"/>
                    <a:pt x="833507" y="190467"/>
                  </a:cubicBezTo>
                  <a:cubicBezTo>
                    <a:pt x="814736" y="104286"/>
                    <a:pt x="717930" y="43605"/>
                    <a:pt x="632103" y="64383"/>
                  </a:cubicBezTo>
                  <a:cubicBezTo>
                    <a:pt x="587360" y="-1374"/>
                    <a:pt x="492206" y="-11645"/>
                    <a:pt x="415824" y="10549"/>
                  </a:cubicBezTo>
                  <a:cubicBezTo>
                    <a:pt x="397643" y="17191"/>
                    <a:pt x="378601" y="21167"/>
                    <a:pt x="359275" y="22355"/>
                  </a:cubicBezTo>
                  <a:cubicBezTo>
                    <a:pt x="345073" y="21274"/>
                    <a:pt x="330965" y="19302"/>
                    <a:pt x="317011" y="16452"/>
                  </a:cubicBezTo>
                  <a:cubicBezTo>
                    <a:pt x="239330" y="6063"/>
                    <a:pt x="162357" y="60723"/>
                    <a:pt x="132017" y="132974"/>
                  </a:cubicBezTo>
                  <a:cubicBezTo>
                    <a:pt x="128015" y="144815"/>
                    <a:pt x="122501" y="156077"/>
                    <a:pt x="115607" y="166502"/>
                  </a:cubicBezTo>
                  <a:cubicBezTo>
                    <a:pt x="104143" y="178284"/>
                    <a:pt x="91252" y="188590"/>
                    <a:pt x="77238" y="197196"/>
                  </a:cubicBezTo>
                  <a:cubicBezTo>
                    <a:pt x="48905" y="219403"/>
                    <a:pt x="31669" y="252848"/>
                    <a:pt x="30016" y="288808"/>
                  </a:cubicBezTo>
                  <a:cubicBezTo>
                    <a:pt x="28717" y="318913"/>
                    <a:pt x="38280" y="350906"/>
                    <a:pt x="25648" y="378295"/>
                  </a:cubicBezTo>
                  <a:cubicBezTo>
                    <a:pt x="19273" y="392107"/>
                    <a:pt x="7703" y="403087"/>
                    <a:pt x="2745" y="417372"/>
                  </a:cubicBezTo>
                  <a:cubicBezTo>
                    <a:pt x="-11540" y="458809"/>
                    <a:pt x="34384" y="501191"/>
                    <a:pt x="26356" y="544164"/>
                  </a:cubicBezTo>
                  <a:cubicBezTo>
                    <a:pt x="24585" y="552900"/>
                    <a:pt x="20571" y="561046"/>
                    <a:pt x="18210" y="569664"/>
                  </a:cubicBezTo>
                  <a:cubicBezTo>
                    <a:pt x="13252" y="587467"/>
                    <a:pt x="14893" y="606451"/>
                    <a:pt x="22814" y="623144"/>
                  </a:cubicBezTo>
                  <a:cubicBezTo>
                    <a:pt x="28953" y="635894"/>
                    <a:pt x="38870" y="647463"/>
                    <a:pt x="39697" y="661630"/>
                  </a:cubicBezTo>
                  <a:cubicBezTo>
                    <a:pt x="38941" y="672279"/>
                    <a:pt x="36840" y="682797"/>
                    <a:pt x="33440" y="692915"/>
                  </a:cubicBezTo>
                  <a:cubicBezTo>
                    <a:pt x="28127" y="718651"/>
                    <a:pt x="83495" y="817582"/>
                    <a:pt x="105690" y="831513"/>
                  </a:cubicBezTo>
                  <a:lnTo>
                    <a:pt x="768340" y="837416"/>
                  </a:lnTo>
                  <a:cubicBezTo>
                    <a:pt x="819612" y="825941"/>
                    <a:pt x="858051" y="783346"/>
                    <a:pt x="864202" y="731165"/>
                  </a:cubicBezTo>
                  <a:cubicBezTo>
                    <a:pt x="863942" y="722641"/>
                    <a:pt x="866067" y="714224"/>
                    <a:pt x="870341" y="706846"/>
                  </a:cubicBezTo>
                  <a:cubicBezTo>
                    <a:pt x="875512" y="701687"/>
                    <a:pt x="881710" y="697673"/>
                    <a:pt x="888521" y="695040"/>
                  </a:cubicBezTo>
                  <a:cubicBezTo>
                    <a:pt x="931140" y="672137"/>
                    <a:pt x="935744" y="613581"/>
                    <a:pt x="931848" y="565178"/>
                  </a:cubicBezTo>
                  <a:cubicBezTo>
                    <a:pt x="930609" y="558508"/>
                    <a:pt x="930609" y="551661"/>
                    <a:pt x="931848" y="544990"/>
                  </a:cubicBezTo>
                  <a:cubicBezTo>
                    <a:pt x="935402" y="535876"/>
                    <a:pt x="940738" y="527565"/>
                    <a:pt x="947550" y="520553"/>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56" name="Freeform: Shape 34">
              <a:extLst>
                <a:ext uri="{FF2B5EF4-FFF2-40B4-BE49-F238E27FC236}">
                  <a16:creationId xmlns:a16="http://schemas.microsoft.com/office/drawing/2014/main" id="{4A32F0E7-52A4-7E34-4337-5779F98F03FC}"/>
                </a:ext>
              </a:extLst>
            </p:cNvPr>
            <p:cNvSpPr/>
            <p:nvPr/>
          </p:nvSpPr>
          <p:spPr>
            <a:xfrm>
              <a:off x="4461058" y="2557171"/>
              <a:ext cx="697260" cy="1619533"/>
            </a:xfrm>
            <a:custGeom>
              <a:avLst/>
              <a:gdLst>
                <a:gd name="connsiteX0" fmla="*/ 697191 w 697260"/>
                <a:gd name="connsiteY0" fmla="*/ 351444 h 1619533"/>
                <a:gd name="connsiteX1" fmla="*/ 509127 w 697260"/>
                <a:gd name="connsiteY1" fmla="*/ 42018 h 1619533"/>
                <a:gd name="connsiteX2" fmla="*/ 339716 w 697260"/>
                <a:gd name="connsiteY2" fmla="*/ 1171 h 1619533"/>
                <a:gd name="connsiteX3" fmla="*/ 183528 w 697260"/>
                <a:gd name="connsiteY3" fmla="*/ 33990 h 1619533"/>
                <a:gd name="connsiteX4" fmla="*/ 6443 w 697260"/>
                <a:gd name="connsiteY4" fmla="*/ 298200 h 1619533"/>
                <a:gd name="connsiteX5" fmla="*/ 13763 w 697260"/>
                <a:gd name="connsiteY5" fmla="*/ 736543 h 1619533"/>
                <a:gd name="connsiteX6" fmla="*/ 221424 w 697260"/>
                <a:gd name="connsiteY6" fmla="*/ 984462 h 1619533"/>
                <a:gd name="connsiteX7" fmla="*/ 205604 w 697260"/>
                <a:gd name="connsiteY7" fmla="*/ 1352089 h 1619533"/>
                <a:gd name="connsiteX8" fmla="*/ 532148 w 697260"/>
                <a:gd name="connsiteY8" fmla="*/ 1619487 h 1619533"/>
                <a:gd name="connsiteX9" fmla="*/ 632024 w 697260"/>
                <a:gd name="connsiteY9" fmla="*/ 1179137 h 161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7260" h="1619533">
                  <a:moveTo>
                    <a:pt x="697191" y="351444"/>
                  </a:moveTo>
                  <a:cubicBezTo>
                    <a:pt x="699198" y="234096"/>
                    <a:pt x="625649" y="99393"/>
                    <a:pt x="509127" y="42018"/>
                  </a:cubicBezTo>
                  <a:cubicBezTo>
                    <a:pt x="435696" y="5893"/>
                    <a:pt x="378439" y="5657"/>
                    <a:pt x="339716" y="1171"/>
                  </a:cubicBezTo>
                  <a:cubicBezTo>
                    <a:pt x="285528" y="-4012"/>
                    <a:pt x="231045" y="7439"/>
                    <a:pt x="183528" y="33990"/>
                  </a:cubicBezTo>
                  <a:cubicBezTo>
                    <a:pt x="146930" y="42608"/>
                    <a:pt x="13054" y="165151"/>
                    <a:pt x="6443" y="298200"/>
                  </a:cubicBezTo>
                  <a:cubicBezTo>
                    <a:pt x="-1349" y="445889"/>
                    <a:pt x="-5363" y="626633"/>
                    <a:pt x="13763" y="736543"/>
                  </a:cubicBezTo>
                  <a:cubicBezTo>
                    <a:pt x="51305" y="957781"/>
                    <a:pt x="221424" y="984462"/>
                    <a:pt x="221424" y="984462"/>
                  </a:cubicBezTo>
                  <a:cubicBezTo>
                    <a:pt x="221424" y="984462"/>
                    <a:pt x="205604" y="1352089"/>
                    <a:pt x="205604" y="1352089"/>
                  </a:cubicBezTo>
                  <a:lnTo>
                    <a:pt x="532148" y="1619487"/>
                  </a:lnTo>
                  <a:lnTo>
                    <a:pt x="632024" y="1179137"/>
                  </a:lnTo>
                  <a:close/>
                </a:path>
              </a:pathLst>
            </a:custGeom>
            <a:solidFill>
              <a:srgbClr val="FFBF9D"/>
            </a:solidFill>
            <a:ln w="11803" cap="flat">
              <a:noFill/>
              <a:prstDash val="solid"/>
              <a:miter/>
            </a:ln>
          </p:spPr>
          <p:txBody>
            <a:bodyPr rtlCol="0" anchor="ctr"/>
            <a:lstStyle/>
            <a:p>
              <a:endParaRPr lang="en-IN"/>
            </a:p>
          </p:txBody>
        </p:sp>
        <p:sp>
          <p:nvSpPr>
            <p:cNvPr id="57" name="Freeform: Shape 35">
              <a:extLst>
                <a:ext uri="{FF2B5EF4-FFF2-40B4-BE49-F238E27FC236}">
                  <a16:creationId xmlns:a16="http://schemas.microsoft.com/office/drawing/2014/main" id="{D6E4AAF7-7142-AEC5-A841-2D9F091D66D4}"/>
                </a:ext>
              </a:extLst>
            </p:cNvPr>
            <p:cNvSpPr/>
            <p:nvPr/>
          </p:nvSpPr>
          <p:spPr>
            <a:xfrm>
              <a:off x="4679796" y="3458567"/>
              <a:ext cx="299272" cy="140100"/>
            </a:xfrm>
            <a:custGeom>
              <a:avLst/>
              <a:gdLst>
                <a:gd name="connsiteX0" fmla="*/ 2450 w 299272"/>
                <a:gd name="connsiteY0" fmla="*/ 82593 h 140100"/>
                <a:gd name="connsiteX1" fmla="*/ 299243 w 299272"/>
                <a:gd name="connsiteY1" fmla="*/ -46 h 140100"/>
                <a:gd name="connsiteX2" fmla="*/ -30 w 299272"/>
                <a:gd name="connsiteY2" fmla="*/ 138552 h 140100"/>
              </a:gdLst>
              <a:ahLst/>
              <a:cxnLst>
                <a:cxn ang="0">
                  <a:pos x="connsiteX0" y="connsiteY0"/>
                </a:cxn>
                <a:cxn ang="0">
                  <a:pos x="connsiteX1" y="connsiteY1"/>
                </a:cxn>
                <a:cxn ang="0">
                  <a:pos x="connsiteX2" y="connsiteY2"/>
                </a:cxn>
              </a:cxnLst>
              <a:rect l="l" t="t" r="r" b="b"/>
              <a:pathLst>
                <a:path w="299272" h="140100">
                  <a:moveTo>
                    <a:pt x="2450" y="82593"/>
                  </a:moveTo>
                  <a:cubicBezTo>
                    <a:pt x="107118" y="82983"/>
                    <a:pt x="209839" y="54378"/>
                    <a:pt x="299243" y="-46"/>
                  </a:cubicBezTo>
                  <a:cubicBezTo>
                    <a:pt x="299243" y="-46"/>
                    <a:pt x="221916" y="156969"/>
                    <a:pt x="-30" y="138552"/>
                  </a:cubicBezTo>
                  <a:close/>
                </a:path>
              </a:pathLst>
            </a:custGeom>
            <a:solidFill>
              <a:srgbClr val="FF9A6C"/>
            </a:solidFill>
            <a:ln w="11803" cap="flat">
              <a:noFill/>
              <a:prstDash val="solid"/>
              <a:miter/>
            </a:ln>
          </p:spPr>
          <p:txBody>
            <a:bodyPr rtlCol="0" anchor="ctr"/>
            <a:lstStyle/>
            <a:p>
              <a:endParaRPr lang="en-IN"/>
            </a:p>
          </p:txBody>
        </p:sp>
        <p:sp>
          <p:nvSpPr>
            <p:cNvPr id="58" name="Freeform: Shape 36">
              <a:extLst>
                <a:ext uri="{FF2B5EF4-FFF2-40B4-BE49-F238E27FC236}">
                  <a16:creationId xmlns:a16="http://schemas.microsoft.com/office/drawing/2014/main" id="{1D3288F8-AACB-3A18-1560-BBC56B79F9AB}"/>
                </a:ext>
              </a:extLst>
            </p:cNvPr>
            <p:cNvSpPr/>
            <p:nvPr/>
          </p:nvSpPr>
          <p:spPr>
            <a:xfrm>
              <a:off x="5120307" y="3058231"/>
              <a:ext cx="163735" cy="229424"/>
            </a:xfrm>
            <a:custGeom>
              <a:avLst/>
              <a:gdLst>
                <a:gd name="connsiteX0" fmla="*/ 4532 w 163735"/>
                <a:gd name="connsiteY0" fmla="*/ 60642 h 229424"/>
                <a:gd name="connsiteX1" fmla="*/ 39949 w 163735"/>
                <a:gd name="connsiteY1" fmla="*/ 2322 h 229424"/>
                <a:gd name="connsiteX2" fmla="*/ 163672 w 163735"/>
                <a:gd name="connsiteY2" fmla="*/ 108573 h 229424"/>
                <a:gd name="connsiteX3" fmla="*/ 13858 w 163735"/>
                <a:gd name="connsiteY3" fmla="*/ 226629 h 229424"/>
                <a:gd name="connsiteX4" fmla="*/ 4532 w 163735"/>
                <a:gd name="connsiteY4" fmla="*/ 60642 h 229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35" h="229424">
                  <a:moveTo>
                    <a:pt x="4532" y="60642"/>
                  </a:moveTo>
                  <a:cubicBezTo>
                    <a:pt x="4532" y="44232"/>
                    <a:pt x="23067" y="5037"/>
                    <a:pt x="39949" y="2322"/>
                  </a:cubicBezTo>
                  <a:cubicBezTo>
                    <a:pt x="83394" y="-4879"/>
                    <a:pt x="161783" y="-2282"/>
                    <a:pt x="163672" y="108573"/>
                  </a:cubicBezTo>
                  <a:cubicBezTo>
                    <a:pt x="166269" y="259685"/>
                    <a:pt x="18108" y="225921"/>
                    <a:pt x="13858" y="226629"/>
                  </a:cubicBezTo>
                  <a:cubicBezTo>
                    <a:pt x="-10815" y="231351"/>
                    <a:pt x="5004" y="117663"/>
                    <a:pt x="4532" y="60642"/>
                  </a:cubicBezTo>
                  <a:close/>
                </a:path>
              </a:pathLst>
            </a:custGeom>
            <a:solidFill>
              <a:srgbClr val="FFBF9D"/>
            </a:solidFill>
            <a:ln w="11803" cap="flat">
              <a:noFill/>
              <a:prstDash val="solid"/>
              <a:miter/>
            </a:ln>
          </p:spPr>
          <p:txBody>
            <a:bodyPr rtlCol="0" anchor="ctr"/>
            <a:lstStyle/>
            <a:p>
              <a:endParaRPr lang="en-IN"/>
            </a:p>
          </p:txBody>
        </p:sp>
        <p:sp>
          <p:nvSpPr>
            <p:cNvPr id="59" name="Freeform: Shape 37">
              <a:extLst>
                <a:ext uri="{FF2B5EF4-FFF2-40B4-BE49-F238E27FC236}">
                  <a16:creationId xmlns:a16="http://schemas.microsoft.com/office/drawing/2014/main" id="{DC2D005E-55EC-44E0-ACA2-19794F6F1BBD}"/>
                </a:ext>
              </a:extLst>
            </p:cNvPr>
            <p:cNvSpPr/>
            <p:nvPr/>
          </p:nvSpPr>
          <p:spPr>
            <a:xfrm>
              <a:off x="5174102" y="3108539"/>
              <a:ext cx="66589" cy="132637"/>
            </a:xfrm>
            <a:custGeom>
              <a:avLst/>
              <a:gdLst>
                <a:gd name="connsiteX0" fmla="*/ 85 w 66589"/>
                <a:gd name="connsiteY0" fmla="*/ 120127 h 132637"/>
                <a:gd name="connsiteX1" fmla="*/ 7286 w 66589"/>
                <a:gd name="connsiteY1" fmla="*/ 123904 h 132637"/>
                <a:gd name="connsiteX2" fmla="*/ 27001 w 66589"/>
                <a:gd name="connsiteY2" fmla="*/ 123904 h 132637"/>
                <a:gd name="connsiteX3" fmla="*/ 56043 w 66589"/>
                <a:gd name="connsiteY3" fmla="*/ 64876 h 132637"/>
                <a:gd name="connsiteX4" fmla="*/ 48015 w 66589"/>
                <a:gd name="connsiteY4" fmla="*/ 27334 h 132637"/>
                <a:gd name="connsiteX5" fmla="*/ 27946 w 66589"/>
                <a:gd name="connsiteY5" fmla="*/ 7501 h 132637"/>
                <a:gd name="connsiteX6" fmla="*/ 12480 w 66589"/>
                <a:gd name="connsiteY6" fmla="*/ 14938 h 132637"/>
                <a:gd name="connsiteX7" fmla="*/ 10828 w 66589"/>
                <a:gd name="connsiteY7" fmla="*/ 22494 h 132637"/>
                <a:gd name="connsiteX8" fmla="*/ 8585 w 66589"/>
                <a:gd name="connsiteY8" fmla="*/ 13758 h 132637"/>
                <a:gd name="connsiteX9" fmla="*/ 14369 w 66589"/>
                <a:gd name="connsiteY9" fmla="*/ 4195 h 132637"/>
                <a:gd name="connsiteX10" fmla="*/ 28890 w 66589"/>
                <a:gd name="connsiteY10" fmla="*/ 63 h 132637"/>
                <a:gd name="connsiteX11" fmla="*/ 56752 w 66589"/>
                <a:gd name="connsiteY11" fmla="*/ 23675 h 132637"/>
                <a:gd name="connsiteX12" fmla="*/ 66550 w 66589"/>
                <a:gd name="connsiteY12" fmla="*/ 65585 h 132637"/>
                <a:gd name="connsiteX13" fmla="*/ 29362 w 66589"/>
                <a:gd name="connsiteY13" fmla="*/ 131460 h 132637"/>
                <a:gd name="connsiteX14" fmla="*/ 5751 w 66589"/>
                <a:gd name="connsiteY14" fmla="*/ 127918 h 132637"/>
                <a:gd name="connsiteX15" fmla="*/ 85 w 66589"/>
                <a:gd name="connsiteY15" fmla="*/ 120127 h 132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6589" h="132637">
                  <a:moveTo>
                    <a:pt x="85" y="120127"/>
                  </a:moveTo>
                  <a:cubicBezTo>
                    <a:pt x="793" y="120127"/>
                    <a:pt x="2800" y="121897"/>
                    <a:pt x="7286" y="123904"/>
                  </a:cubicBezTo>
                  <a:cubicBezTo>
                    <a:pt x="13614" y="126431"/>
                    <a:pt x="20674" y="126431"/>
                    <a:pt x="27001" y="123904"/>
                  </a:cubicBezTo>
                  <a:cubicBezTo>
                    <a:pt x="42821" y="117766"/>
                    <a:pt x="55807" y="92265"/>
                    <a:pt x="56043" y="64876"/>
                  </a:cubicBezTo>
                  <a:cubicBezTo>
                    <a:pt x="56185" y="51926"/>
                    <a:pt x="53446" y="39093"/>
                    <a:pt x="48015" y="27334"/>
                  </a:cubicBezTo>
                  <a:cubicBezTo>
                    <a:pt x="45017" y="17819"/>
                    <a:pt x="37497" y="10393"/>
                    <a:pt x="27946" y="7501"/>
                  </a:cubicBezTo>
                  <a:cubicBezTo>
                    <a:pt x="21677" y="5943"/>
                    <a:pt x="15184" y="9071"/>
                    <a:pt x="12480" y="14938"/>
                  </a:cubicBezTo>
                  <a:cubicBezTo>
                    <a:pt x="10592" y="19188"/>
                    <a:pt x="11536" y="22258"/>
                    <a:pt x="10828" y="22494"/>
                  </a:cubicBezTo>
                  <a:cubicBezTo>
                    <a:pt x="10119" y="22730"/>
                    <a:pt x="7522" y="20015"/>
                    <a:pt x="8585" y="13758"/>
                  </a:cubicBezTo>
                  <a:cubicBezTo>
                    <a:pt x="9364" y="10004"/>
                    <a:pt x="11406" y="6627"/>
                    <a:pt x="14369" y="4195"/>
                  </a:cubicBezTo>
                  <a:cubicBezTo>
                    <a:pt x="18501" y="1008"/>
                    <a:pt x="23696" y="-480"/>
                    <a:pt x="28890" y="63"/>
                  </a:cubicBezTo>
                  <a:cubicBezTo>
                    <a:pt x="41688" y="2472"/>
                    <a:pt x="52277" y="11444"/>
                    <a:pt x="56752" y="23675"/>
                  </a:cubicBezTo>
                  <a:cubicBezTo>
                    <a:pt x="63398" y="36625"/>
                    <a:pt x="66763" y="51028"/>
                    <a:pt x="66550" y="65585"/>
                  </a:cubicBezTo>
                  <a:cubicBezTo>
                    <a:pt x="66550" y="96043"/>
                    <a:pt x="51085" y="124613"/>
                    <a:pt x="29362" y="131460"/>
                  </a:cubicBezTo>
                  <a:cubicBezTo>
                    <a:pt x="21346" y="133786"/>
                    <a:pt x="12728" y="132487"/>
                    <a:pt x="5751" y="127918"/>
                  </a:cubicBezTo>
                  <a:cubicBezTo>
                    <a:pt x="439" y="123904"/>
                    <a:pt x="-388" y="120127"/>
                    <a:pt x="85" y="120127"/>
                  </a:cubicBezTo>
                  <a:close/>
                </a:path>
              </a:pathLst>
            </a:custGeom>
            <a:solidFill>
              <a:srgbClr val="FF9A6C"/>
            </a:solidFill>
            <a:ln w="11803" cap="flat">
              <a:noFill/>
              <a:prstDash val="solid"/>
              <a:miter/>
            </a:ln>
          </p:spPr>
          <p:txBody>
            <a:bodyPr rtlCol="0" anchor="ctr"/>
            <a:lstStyle/>
            <a:p>
              <a:endParaRPr lang="en-IN"/>
            </a:p>
          </p:txBody>
        </p:sp>
        <p:sp>
          <p:nvSpPr>
            <p:cNvPr id="60" name="Freeform: Shape 38">
              <a:extLst>
                <a:ext uri="{FF2B5EF4-FFF2-40B4-BE49-F238E27FC236}">
                  <a16:creationId xmlns:a16="http://schemas.microsoft.com/office/drawing/2014/main" id="{345E8663-3BFE-6021-4018-D93B8F899E85}"/>
                </a:ext>
              </a:extLst>
            </p:cNvPr>
            <p:cNvSpPr/>
            <p:nvPr/>
          </p:nvSpPr>
          <p:spPr>
            <a:xfrm>
              <a:off x="4434121" y="2484187"/>
              <a:ext cx="805423" cy="614975"/>
            </a:xfrm>
            <a:custGeom>
              <a:avLst/>
              <a:gdLst>
                <a:gd name="connsiteX0" fmla="*/ 679 w 805423"/>
                <a:gd name="connsiteY0" fmla="*/ 348635 h 614975"/>
                <a:gd name="connsiteX1" fmla="*/ 53804 w 805423"/>
                <a:gd name="connsiteY1" fmla="*/ 193509 h 614975"/>
                <a:gd name="connsiteX2" fmla="*/ 122041 w 805423"/>
                <a:gd name="connsiteY2" fmla="*/ 102487 h 614975"/>
                <a:gd name="connsiteX3" fmla="*/ 203618 w 805423"/>
                <a:gd name="connsiteY3" fmla="*/ 53376 h 614975"/>
                <a:gd name="connsiteX4" fmla="*/ 445397 w 805423"/>
                <a:gd name="connsiteY4" fmla="*/ 5445 h 614975"/>
                <a:gd name="connsiteX5" fmla="*/ 567113 w 805423"/>
                <a:gd name="connsiteY5" fmla="*/ 61994 h 614975"/>
                <a:gd name="connsiteX6" fmla="*/ 650697 w 805423"/>
                <a:gd name="connsiteY6" fmla="*/ 122203 h 614975"/>
                <a:gd name="connsiteX7" fmla="*/ 705121 w 805423"/>
                <a:gd name="connsiteY7" fmla="*/ 194453 h 614975"/>
                <a:gd name="connsiteX8" fmla="*/ 772413 w 805423"/>
                <a:gd name="connsiteY8" fmla="*/ 397864 h 614975"/>
                <a:gd name="connsiteX9" fmla="*/ 789649 w 805423"/>
                <a:gd name="connsiteY9" fmla="*/ 591831 h 614975"/>
                <a:gd name="connsiteX10" fmla="*/ 706065 w 805423"/>
                <a:gd name="connsiteY10" fmla="*/ 613907 h 614975"/>
                <a:gd name="connsiteX11" fmla="*/ 680565 w 805423"/>
                <a:gd name="connsiteY11" fmla="*/ 592421 h 614975"/>
                <a:gd name="connsiteX12" fmla="*/ 699454 w 805423"/>
                <a:gd name="connsiteY12" fmla="*/ 559129 h 614975"/>
                <a:gd name="connsiteX13" fmla="*/ 669114 w 805423"/>
                <a:gd name="connsiteY13" fmla="*/ 518990 h 614975"/>
                <a:gd name="connsiteX14" fmla="*/ 692725 w 805423"/>
                <a:gd name="connsiteY14" fmla="*/ 468816 h 614975"/>
                <a:gd name="connsiteX15" fmla="*/ 695912 w 805423"/>
                <a:gd name="connsiteY15" fmla="*/ 462441 h 614975"/>
                <a:gd name="connsiteX16" fmla="*/ 684107 w 805423"/>
                <a:gd name="connsiteY16" fmla="*/ 448865 h 614975"/>
                <a:gd name="connsiteX17" fmla="*/ 670979 w 805423"/>
                <a:gd name="connsiteY17" fmla="*/ 378113 h 614975"/>
                <a:gd name="connsiteX18" fmla="*/ 678676 w 805423"/>
                <a:gd name="connsiteY18" fmla="*/ 369295 h 614975"/>
                <a:gd name="connsiteX19" fmla="*/ 631489 w 805423"/>
                <a:gd name="connsiteY19" fmla="*/ 285120 h 614975"/>
                <a:gd name="connsiteX20" fmla="*/ 632162 w 805423"/>
                <a:gd name="connsiteY20" fmla="*/ 282877 h 614975"/>
                <a:gd name="connsiteX21" fmla="*/ 634405 w 805423"/>
                <a:gd name="connsiteY21" fmla="*/ 265995 h 614975"/>
                <a:gd name="connsiteX22" fmla="*/ 620238 w 805423"/>
                <a:gd name="connsiteY22" fmla="*/ 257849 h 614975"/>
                <a:gd name="connsiteX23" fmla="*/ 562155 w 805423"/>
                <a:gd name="connsiteY23" fmla="*/ 160335 h 614975"/>
                <a:gd name="connsiteX24" fmla="*/ 499585 w 805423"/>
                <a:gd name="connsiteY24" fmla="*/ 157502 h 614975"/>
                <a:gd name="connsiteX25" fmla="*/ 450119 w 805423"/>
                <a:gd name="connsiteY25" fmla="*/ 122085 h 614975"/>
                <a:gd name="connsiteX26" fmla="*/ 339099 w 805423"/>
                <a:gd name="connsiteY26" fmla="*/ 154078 h 614975"/>
                <a:gd name="connsiteX27" fmla="*/ 311757 w 805423"/>
                <a:gd name="connsiteY27" fmla="*/ 129522 h 614975"/>
                <a:gd name="connsiteX28" fmla="*/ 207986 w 805423"/>
                <a:gd name="connsiteY28" fmla="*/ 113467 h 614975"/>
                <a:gd name="connsiteX29" fmla="*/ 142110 w 805423"/>
                <a:gd name="connsiteY29" fmla="*/ 184300 h 614975"/>
                <a:gd name="connsiteX30" fmla="*/ 125700 w 805423"/>
                <a:gd name="connsiteY30" fmla="*/ 194099 h 614975"/>
                <a:gd name="connsiteX31" fmla="*/ 124284 w 805423"/>
                <a:gd name="connsiteY31" fmla="*/ 205905 h 614975"/>
                <a:gd name="connsiteX32" fmla="*/ 99374 w 805423"/>
                <a:gd name="connsiteY32" fmla="*/ 253127 h 614975"/>
                <a:gd name="connsiteX33" fmla="*/ 47193 w 805423"/>
                <a:gd name="connsiteY33" fmla="*/ 291259 h 614975"/>
                <a:gd name="connsiteX34" fmla="*/ -30 w 805423"/>
                <a:gd name="connsiteY34" fmla="*/ 372600 h 61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05423" h="614975">
                  <a:moveTo>
                    <a:pt x="679" y="348635"/>
                  </a:moveTo>
                  <a:cubicBezTo>
                    <a:pt x="7526" y="293821"/>
                    <a:pt x="25612" y="241015"/>
                    <a:pt x="53804" y="193509"/>
                  </a:cubicBezTo>
                  <a:cubicBezTo>
                    <a:pt x="70969" y="159355"/>
                    <a:pt x="94073" y="128542"/>
                    <a:pt x="122041" y="102487"/>
                  </a:cubicBezTo>
                  <a:cubicBezTo>
                    <a:pt x="146892" y="82512"/>
                    <a:pt x="174328" y="65984"/>
                    <a:pt x="203618" y="53376"/>
                  </a:cubicBezTo>
                  <a:cubicBezTo>
                    <a:pt x="279292" y="17959"/>
                    <a:pt x="363702" y="-12972"/>
                    <a:pt x="445397" y="5445"/>
                  </a:cubicBezTo>
                  <a:cubicBezTo>
                    <a:pt x="489196" y="15244"/>
                    <a:pt x="528745" y="38619"/>
                    <a:pt x="567113" y="61994"/>
                  </a:cubicBezTo>
                  <a:cubicBezTo>
                    <a:pt x="597170" y="78829"/>
                    <a:pt x="625209" y="99028"/>
                    <a:pt x="650697" y="122203"/>
                  </a:cubicBezTo>
                  <a:cubicBezTo>
                    <a:pt x="671959" y="143772"/>
                    <a:pt x="690258" y="168068"/>
                    <a:pt x="705121" y="194453"/>
                  </a:cubicBezTo>
                  <a:cubicBezTo>
                    <a:pt x="742970" y="256149"/>
                    <a:pt x="766003" y="325767"/>
                    <a:pt x="772413" y="397864"/>
                  </a:cubicBezTo>
                  <a:cubicBezTo>
                    <a:pt x="777371" y="469761"/>
                    <a:pt x="831441" y="533393"/>
                    <a:pt x="789649" y="591831"/>
                  </a:cubicBezTo>
                  <a:cubicBezTo>
                    <a:pt x="786344" y="596317"/>
                    <a:pt x="711260" y="611900"/>
                    <a:pt x="706065" y="613907"/>
                  </a:cubicBezTo>
                  <a:cubicBezTo>
                    <a:pt x="694260" y="618748"/>
                    <a:pt x="680447" y="605525"/>
                    <a:pt x="680565" y="592421"/>
                  </a:cubicBezTo>
                  <a:cubicBezTo>
                    <a:pt x="682076" y="579222"/>
                    <a:pt x="688888" y="567193"/>
                    <a:pt x="699454" y="559129"/>
                  </a:cubicBezTo>
                  <a:cubicBezTo>
                    <a:pt x="680801" y="558539"/>
                    <a:pt x="667933" y="537643"/>
                    <a:pt x="669114" y="518990"/>
                  </a:cubicBezTo>
                  <a:cubicBezTo>
                    <a:pt x="672065" y="500361"/>
                    <a:pt x="680258" y="482959"/>
                    <a:pt x="692725" y="468816"/>
                  </a:cubicBezTo>
                  <a:cubicBezTo>
                    <a:pt x="694331" y="467010"/>
                    <a:pt x="695440" y="464814"/>
                    <a:pt x="695912" y="462441"/>
                  </a:cubicBezTo>
                  <a:cubicBezTo>
                    <a:pt x="696739" y="456066"/>
                    <a:pt x="689537" y="452170"/>
                    <a:pt x="684107" y="448865"/>
                  </a:cubicBezTo>
                  <a:cubicBezTo>
                    <a:pt x="660944" y="432951"/>
                    <a:pt x="655065" y="401276"/>
                    <a:pt x="670979" y="378113"/>
                  </a:cubicBezTo>
                  <a:cubicBezTo>
                    <a:pt x="673198" y="374891"/>
                    <a:pt x="675784" y="371927"/>
                    <a:pt x="678676" y="369295"/>
                  </a:cubicBezTo>
                  <a:cubicBezTo>
                    <a:pt x="642398" y="359083"/>
                    <a:pt x="621277" y="321387"/>
                    <a:pt x="631489" y="285120"/>
                  </a:cubicBezTo>
                  <a:cubicBezTo>
                    <a:pt x="631702" y="284365"/>
                    <a:pt x="631926" y="283621"/>
                    <a:pt x="632162" y="282877"/>
                  </a:cubicBezTo>
                  <a:cubicBezTo>
                    <a:pt x="635137" y="277777"/>
                    <a:pt x="635940" y="271698"/>
                    <a:pt x="634405" y="265995"/>
                  </a:cubicBezTo>
                  <a:cubicBezTo>
                    <a:pt x="631808" y="261037"/>
                    <a:pt x="625551" y="259384"/>
                    <a:pt x="620238" y="257849"/>
                  </a:cubicBezTo>
                  <a:cubicBezTo>
                    <a:pt x="579320" y="244308"/>
                    <a:pt x="554575" y="202764"/>
                    <a:pt x="562155" y="160335"/>
                  </a:cubicBezTo>
                  <a:cubicBezTo>
                    <a:pt x="541270" y="162413"/>
                    <a:pt x="520198" y="161456"/>
                    <a:pt x="499585" y="157502"/>
                  </a:cubicBezTo>
                  <a:cubicBezTo>
                    <a:pt x="478748" y="153417"/>
                    <a:pt x="460697" y="140501"/>
                    <a:pt x="450119" y="122085"/>
                  </a:cubicBezTo>
                  <a:cubicBezTo>
                    <a:pt x="428302" y="161575"/>
                    <a:pt x="378589" y="175895"/>
                    <a:pt x="339099" y="154078"/>
                  </a:cubicBezTo>
                  <a:cubicBezTo>
                    <a:pt x="328238" y="148081"/>
                    <a:pt x="318888" y="139675"/>
                    <a:pt x="311757" y="129522"/>
                  </a:cubicBezTo>
                  <a:cubicBezTo>
                    <a:pt x="276376" y="132804"/>
                    <a:pt x="240723" y="127291"/>
                    <a:pt x="207986" y="113467"/>
                  </a:cubicBezTo>
                  <a:cubicBezTo>
                    <a:pt x="199533" y="146758"/>
                    <a:pt x="174706" y="173451"/>
                    <a:pt x="142110" y="184300"/>
                  </a:cubicBezTo>
                  <a:cubicBezTo>
                    <a:pt x="135853" y="186307"/>
                    <a:pt x="128652" y="188314"/>
                    <a:pt x="125700" y="194099"/>
                  </a:cubicBezTo>
                  <a:cubicBezTo>
                    <a:pt x="124225" y="197853"/>
                    <a:pt x="123741" y="201914"/>
                    <a:pt x="124284" y="205905"/>
                  </a:cubicBezTo>
                  <a:cubicBezTo>
                    <a:pt x="125464" y="227037"/>
                    <a:pt x="111061" y="236009"/>
                    <a:pt x="99374" y="253127"/>
                  </a:cubicBezTo>
                  <a:cubicBezTo>
                    <a:pt x="87686" y="270245"/>
                    <a:pt x="67499" y="297044"/>
                    <a:pt x="47193" y="291259"/>
                  </a:cubicBezTo>
                  <a:cubicBezTo>
                    <a:pt x="49436" y="326676"/>
                    <a:pt x="30311" y="353239"/>
                    <a:pt x="-30" y="372600"/>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61" name="Freeform: Shape 39">
              <a:extLst>
                <a:ext uri="{FF2B5EF4-FFF2-40B4-BE49-F238E27FC236}">
                  <a16:creationId xmlns:a16="http://schemas.microsoft.com/office/drawing/2014/main" id="{934F73A7-3FEC-ACEB-63D1-C4F7FD99BDA6}"/>
                </a:ext>
              </a:extLst>
            </p:cNvPr>
            <p:cNvSpPr/>
            <p:nvPr/>
          </p:nvSpPr>
          <p:spPr>
            <a:xfrm>
              <a:off x="4403545" y="2384871"/>
              <a:ext cx="970784" cy="709256"/>
            </a:xfrm>
            <a:custGeom>
              <a:avLst/>
              <a:gdLst>
                <a:gd name="connsiteX0" fmla="*/ -30 w 970784"/>
                <a:gd name="connsiteY0" fmla="*/ 420208 h 709256"/>
                <a:gd name="connsiteX1" fmla="*/ 7998 w 970784"/>
                <a:gd name="connsiteY1" fmla="*/ 403916 h 709256"/>
                <a:gd name="connsiteX2" fmla="*/ 19804 w 970784"/>
                <a:gd name="connsiteY2" fmla="*/ 385499 h 709256"/>
                <a:gd name="connsiteX3" fmla="*/ 28068 w 970784"/>
                <a:gd name="connsiteY3" fmla="*/ 357166 h 709256"/>
                <a:gd name="connsiteX4" fmla="*/ 27005 w 970784"/>
                <a:gd name="connsiteY4" fmla="*/ 319860 h 709256"/>
                <a:gd name="connsiteX5" fmla="*/ 27832 w 970784"/>
                <a:gd name="connsiteY5" fmla="*/ 274999 h 709256"/>
                <a:gd name="connsiteX6" fmla="*/ 47311 w 970784"/>
                <a:gd name="connsiteY6" fmla="*/ 227776 h 709256"/>
                <a:gd name="connsiteX7" fmla="*/ 65728 w 970784"/>
                <a:gd name="connsiteY7" fmla="*/ 206290 h 709256"/>
                <a:gd name="connsiteX8" fmla="*/ 89339 w 970784"/>
                <a:gd name="connsiteY8" fmla="*/ 188345 h 709256"/>
                <a:gd name="connsiteX9" fmla="*/ 112124 w 970784"/>
                <a:gd name="connsiteY9" fmla="*/ 168276 h 709256"/>
                <a:gd name="connsiteX10" fmla="*/ 126173 w 970784"/>
                <a:gd name="connsiteY10" fmla="*/ 139706 h 709256"/>
                <a:gd name="connsiteX11" fmla="*/ 220618 w 970784"/>
                <a:gd name="connsiteY11" fmla="*/ 35462 h 709256"/>
                <a:gd name="connsiteX12" fmla="*/ 256743 w 970784"/>
                <a:gd name="connsiteY12" fmla="*/ 20942 h 709256"/>
                <a:gd name="connsiteX13" fmla="*/ 296410 w 970784"/>
                <a:gd name="connsiteY13" fmla="*/ 16101 h 709256"/>
                <a:gd name="connsiteX14" fmla="*/ 316834 w 970784"/>
                <a:gd name="connsiteY14" fmla="*/ 17518 h 709256"/>
                <a:gd name="connsiteX15" fmla="*/ 336903 w 970784"/>
                <a:gd name="connsiteY15" fmla="*/ 21060 h 709256"/>
                <a:gd name="connsiteX16" fmla="*/ 377279 w 970784"/>
                <a:gd name="connsiteY16" fmla="*/ 21060 h 709256"/>
                <a:gd name="connsiteX17" fmla="*/ 417890 w 970784"/>
                <a:gd name="connsiteY17" fmla="*/ 9254 h 709256"/>
                <a:gd name="connsiteX18" fmla="*/ 460626 w 970784"/>
                <a:gd name="connsiteY18" fmla="*/ 1344 h 709256"/>
                <a:gd name="connsiteX19" fmla="*/ 504897 w 970784"/>
                <a:gd name="connsiteY19" fmla="*/ 518 h 709256"/>
                <a:gd name="connsiteX20" fmla="*/ 549286 w 970784"/>
                <a:gd name="connsiteY20" fmla="*/ 8310 h 709256"/>
                <a:gd name="connsiteX21" fmla="*/ 625787 w 970784"/>
                <a:gd name="connsiteY21" fmla="*/ 57775 h 709256"/>
                <a:gd name="connsiteX22" fmla="*/ 631454 w 970784"/>
                <a:gd name="connsiteY22" fmla="*/ 65213 h 709256"/>
                <a:gd name="connsiteX23" fmla="*/ 628975 w 970784"/>
                <a:gd name="connsiteY23" fmla="*/ 64268 h 709256"/>
                <a:gd name="connsiteX24" fmla="*/ 833094 w 970784"/>
                <a:gd name="connsiteY24" fmla="*/ 192241 h 709256"/>
                <a:gd name="connsiteX25" fmla="*/ 831795 w 970784"/>
                <a:gd name="connsiteY25" fmla="*/ 190707 h 709256"/>
                <a:gd name="connsiteX26" fmla="*/ 885039 w 970784"/>
                <a:gd name="connsiteY26" fmla="*/ 218214 h 709256"/>
                <a:gd name="connsiteX27" fmla="*/ 928602 w 970784"/>
                <a:gd name="connsiteY27" fmla="*/ 256464 h 709256"/>
                <a:gd name="connsiteX28" fmla="*/ 948671 w 970784"/>
                <a:gd name="connsiteY28" fmla="*/ 308409 h 709256"/>
                <a:gd name="connsiteX29" fmla="*/ 934622 w 970784"/>
                <a:gd name="connsiteY29" fmla="*/ 359645 h 709256"/>
                <a:gd name="connsiteX30" fmla="*/ 934622 w 970784"/>
                <a:gd name="connsiteY30" fmla="*/ 357166 h 709256"/>
                <a:gd name="connsiteX31" fmla="*/ 970039 w 970784"/>
                <a:gd name="connsiteY31" fmla="*/ 434375 h 709256"/>
                <a:gd name="connsiteX32" fmla="*/ 954928 w 970784"/>
                <a:gd name="connsiteY32" fmla="*/ 509577 h 709256"/>
                <a:gd name="connsiteX33" fmla="*/ 945011 w 970784"/>
                <a:gd name="connsiteY33" fmla="*/ 524570 h 709256"/>
                <a:gd name="connsiteX34" fmla="*/ 934740 w 970784"/>
                <a:gd name="connsiteY34" fmla="*/ 538146 h 709256"/>
                <a:gd name="connsiteX35" fmla="*/ 929546 w 970784"/>
                <a:gd name="connsiteY35" fmla="*/ 553021 h 709256"/>
                <a:gd name="connsiteX36" fmla="*/ 930136 w 970784"/>
                <a:gd name="connsiteY36" fmla="*/ 568723 h 709256"/>
                <a:gd name="connsiteX37" fmla="*/ 928956 w 970784"/>
                <a:gd name="connsiteY37" fmla="*/ 625980 h 709256"/>
                <a:gd name="connsiteX38" fmla="*/ 914435 w 970784"/>
                <a:gd name="connsiteY38" fmla="*/ 669779 h 709256"/>
                <a:gd name="connsiteX39" fmla="*/ 890824 w 970784"/>
                <a:gd name="connsiteY39" fmla="*/ 694453 h 709256"/>
                <a:gd name="connsiteX40" fmla="*/ 872407 w 970784"/>
                <a:gd name="connsiteY40" fmla="*/ 704606 h 709256"/>
                <a:gd name="connsiteX41" fmla="*/ 866858 w 970784"/>
                <a:gd name="connsiteY41" fmla="*/ 709210 h 709256"/>
                <a:gd name="connsiteX42" fmla="*/ 872052 w 970784"/>
                <a:gd name="connsiteY42" fmla="*/ 704134 h 709256"/>
                <a:gd name="connsiteX43" fmla="*/ 890233 w 970784"/>
                <a:gd name="connsiteY43" fmla="*/ 693509 h 709256"/>
                <a:gd name="connsiteX44" fmla="*/ 912664 w 970784"/>
                <a:gd name="connsiteY44" fmla="*/ 668953 h 709256"/>
                <a:gd name="connsiteX45" fmla="*/ 926476 w 970784"/>
                <a:gd name="connsiteY45" fmla="*/ 625744 h 709256"/>
                <a:gd name="connsiteX46" fmla="*/ 927067 w 970784"/>
                <a:gd name="connsiteY46" fmla="*/ 568959 h 709256"/>
                <a:gd name="connsiteX47" fmla="*/ 926476 w 970784"/>
                <a:gd name="connsiteY47" fmla="*/ 552785 h 709256"/>
                <a:gd name="connsiteX48" fmla="*/ 932025 w 970784"/>
                <a:gd name="connsiteY48" fmla="*/ 536612 h 709256"/>
                <a:gd name="connsiteX49" fmla="*/ 942414 w 970784"/>
                <a:gd name="connsiteY49" fmla="*/ 522799 h 709256"/>
                <a:gd name="connsiteX50" fmla="*/ 951977 w 970784"/>
                <a:gd name="connsiteY50" fmla="*/ 508042 h 709256"/>
                <a:gd name="connsiteX51" fmla="*/ 966262 w 970784"/>
                <a:gd name="connsiteY51" fmla="*/ 434729 h 709256"/>
                <a:gd name="connsiteX52" fmla="*/ 931671 w 970784"/>
                <a:gd name="connsiteY52" fmla="*/ 359763 h 709256"/>
                <a:gd name="connsiteX53" fmla="*/ 930372 w 970784"/>
                <a:gd name="connsiteY53" fmla="*/ 358583 h 709256"/>
                <a:gd name="connsiteX54" fmla="*/ 931435 w 970784"/>
                <a:gd name="connsiteY54" fmla="*/ 357284 h 709256"/>
                <a:gd name="connsiteX55" fmla="*/ 944539 w 970784"/>
                <a:gd name="connsiteY55" fmla="*/ 308763 h 709256"/>
                <a:gd name="connsiteX56" fmla="*/ 925060 w 970784"/>
                <a:gd name="connsiteY56" fmla="*/ 258943 h 709256"/>
                <a:gd name="connsiteX57" fmla="*/ 882559 w 970784"/>
                <a:gd name="connsiteY57" fmla="*/ 221755 h 709256"/>
                <a:gd name="connsiteX58" fmla="*/ 829788 w 970784"/>
                <a:gd name="connsiteY58" fmla="*/ 194602 h 709256"/>
                <a:gd name="connsiteX59" fmla="*/ 828844 w 970784"/>
                <a:gd name="connsiteY59" fmla="*/ 194602 h 709256"/>
                <a:gd name="connsiteX60" fmla="*/ 828844 w 970784"/>
                <a:gd name="connsiteY60" fmla="*/ 193540 h 709256"/>
                <a:gd name="connsiteX61" fmla="*/ 630037 w 970784"/>
                <a:gd name="connsiteY61" fmla="*/ 69108 h 709256"/>
                <a:gd name="connsiteX62" fmla="*/ 628620 w 970784"/>
                <a:gd name="connsiteY62" fmla="*/ 69108 h 709256"/>
                <a:gd name="connsiteX63" fmla="*/ 627676 w 970784"/>
                <a:gd name="connsiteY63" fmla="*/ 67928 h 709256"/>
                <a:gd name="connsiteX64" fmla="*/ 622245 w 970784"/>
                <a:gd name="connsiteY64" fmla="*/ 60726 h 709256"/>
                <a:gd name="connsiteX65" fmla="*/ 547988 w 970784"/>
                <a:gd name="connsiteY65" fmla="*/ 12796 h 709256"/>
                <a:gd name="connsiteX66" fmla="*/ 504661 w 970784"/>
                <a:gd name="connsiteY66" fmla="*/ 5594 h 709256"/>
                <a:gd name="connsiteX67" fmla="*/ 461217 w 970784"/>
                <a:gd name="connsiteY67" fmla="*/ 6302 h 709256"/>
                <a:gd name="connsiteX68" fmla="*/ 419188 w 970784"/>
                <a:gd name="connsiteY68" fmla="*/ 14094 h 709256"/>
                <a:gd name="connsiteX69" fmla="*/ 378223 w 970784"/>
                <a:gd name="connsiteY69" fmla="*/ 25900 h 709256"/>
                <a:gd name="connsiteX70" fmla="*/ 357209 w 970784"/>
                <a:gd name="connsiteY70" fmla="*/ 28261 h 709256"/>
                <a:gd name="connsiteX71" fmla="*/ 336313 w 970784"/>
                <a:gd name="connsiteY71" fmla="*/ 26136 h 709256"/>
                <a:gd name="connsiteX72" fmla="*/ 316243 w 970784"/>
                <a:gd name="connsiteY72" fmla="*/ 22712 h 709256"/>
                <a:gd name="connsiteX73" fmla="*/ 296528 w 970784"/>
                <a:gd name="connsiteY73" fmla="*/ 21178 h 709256"/>
                <a:gd name="connsiteX74" fmla="*/ 257924 w 970784"/>
                <a:gd name="connsiteY74" fmla="*/ 25900 h 709256"/>
                <a:gd name="connsiteX75" fmla="*/ 222507 w 970784"/>
                <a:gd name="connsiteY75" fmla="*/ 39476 h 709256"/>
                <a:gd name="connsiteX76" fmla="*/ 165367 w 970784"/>
                <a:gd name="connsiteY76" fmla="*/ 83865 h 709256"/>
                <a:gd name="connsiteX77" fmla="*/ 129950 w 970784"/>
                <a:gd name="connsiteY77" fmla="*/ 141477 h 709256"/>
                <a:gd name="connsiteX78" fmla="*/ 115311 w 970784"/>
                <a:gd name="connsiteY78" fmla="*/ 170755 h 709256"/>
                <a:gd name="connsiteX79" fmla="*/ 91700 w 970784"/>
                <a:gd name="connsiteY79" fmla="*/ 191297 h 709256"/>
                <a:gd name="connsiteX80" fmla="*/ 68089 w 970784"/>
                <a:gd name="connsiteY80" fmla="*/ 208887 h 709256"/>
                <a:gd name="connsiteX81" fmla="*/ 50026 w 970784"/>
                <a:gd name="connsiteY81" fmla="*/ 229783 h 709256"/>
                <a:gd name="connsiteX82" fmla="*/ 30665 w 970784"/>
                <a:gd name="connsiteY82" fmla="*/ 277006 h 709256"/>
                <a:gd name="connsiteX83" fmla="*/ 29603 w 970784"/>
                <a:gd name="connsiteY83" fmla="*/ 321277 h 709256"/>
                <a:gd name="connsiteX84" fmla="*/ 29603 w 970784"/>
                <a:gd name="connsiteY84" fmla="*/ 358937 h 709256"/>
                <a:gd name="connsiteX85" fmla="*/ 20748 w 970784"/>
                <a:gd name="connsiteY85" fmla="*/ 387743 h 709256"/>
                <a:gd name="connsiteX86" fmla="*/ 8943 w 970784"/>
                <a:gd name="connsiteY86" fmla="*/ 406041 h 709256"/>
                <a:gd name="connsiteX87" fmla="*/ 2095 w 970784"/>
                <a:gd name="connsiteY87" fmla="*/ 417847 h 709256"/>
                <a:gd name="connsiteX88" fmla="*/ -30 w 970784"/>
                <a:gd name="connsiteY88" fmla="*/ 420208 h 70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70784" h="709256">
                  <a:moveTo>
                    <a:pt x="-30" y="420208"/>
                  </a:moveTo>
                  <a:cubicBezTo>
                    <a:pt x="1812" y="414400"/>
                    <a:pt x="4516" y="408910"/>
                    <a:pt x="7998" y="403916"/>
                  </a:cubicBezTo>
                  <a:cubicBezTo>
                    <a:pt x="11186" y="398958"/>
                    <a:pt x="15672" y="393055"/>
                    <a:pt x="19804" y="385499"/>
                  </a:cubicBezTo>
                  <a:cubicBezTo>
                    <a:pt x="24550" y="376752"/>
                    <a:pt x="27371" y="367095"/>
                    <a:pt x="28068" y="357166"/>
                  </a:cubicBezTo>
                  <a:cubicBezTo>
                    <a:pt x="28800" y="344723"/>
                    <a:pt x="28446" y="332244"/>
                    <a:pt x="27005" y="319860"/>
                  </a:cubicBezTo>
                  <a:cubicBezTo>
                    <a:pt x="25293" y="304938"/>
                    <a:pt x="25565" y="289850"/>
                    <a:pt x="27832" y="274999"/>
                  </a:cubicBezTo>
                  <a:cubicBezTo>
                    <a:pt x="31043" y="258093"/>
                    <a:pt x="37666" y="242026"/>
                    <a:pt x="47311" y="227776"/>
                  </a:cubicBezTo>
                  <a:cubicBezTo>
                    <a:pt x="52588" y="219914"/>
                    <a:pt x="58762" y="212700"/>
                    <a:pt x="65728" y="206290"/>
                  </a:cubicBezTo>
                  <a:cubicBezTo>
                    <a:pt x="73083" y="199655"/>
                    <a:pt x="80981" y="193658"/>
                    <a:pt x="89339" y="188345"/>
                  </a:cubicBezTo>
                  <a:cubicBezTo>
                    <a:pt x="97993" y="182962"/>
                    <a:pt x="105690" y="176174"/>
                    <a:pt x="112124" y="168276"/>
                  </a:cubicBezTo>
                  <a:cubicBezTo>
                    <a:pt x="118109" y="159445"/>
                    <a:pt x="122832" y="149835"/>
                    <a:pt x="126173" y="139706"/>
                  </a:cubicBezTo>
                  <a:cubicBezTo>
                    <a:pt x="144282" y="94845"/>
                    <a:pt x="177763" y="57898"/>
                    <a:pt x="220618" y="35462"/>
                  </a:cubicBezTo>
                  <a:cubicBezTo>
                    <a:pt x="232093" y="29320"/>
                    <a:pt x="244205" y="24451"/>
                    <a:pt x="256743" y="20942"/>
                  </a:cubicBezTo>
                  <a:cubicBezTo>
                    <a:pt x="269706" y="17663"/>
                    <a:pt x="283034" y="16036"/>
                    <a:pt x="296410" y="16101"/>
                  </a:cubicBezTo>
                  <a:cubicBezTo>
                    <a:pt x="303234" y="16225"/>
                    <a:pt x="310057" y="16699"/>
                    <a:pt x="316834" y="17518"/>
                  </a:cubicBezTo>
                  <a:cubicBezTo>
                    <a:pt x="323563" y="18580"/>
                    <a:pt x="330174" y="19879"/>
                    <a:pt x="336903" y="21060"/>
                  </a:cubicBezTo>
                  <a:cubicBezTo>
                    <a:pt x="350220" y="23832"/>
                    <a:pt x="363962" y="23832"/>
                    <a:pt x="377279" y="21060"/>
                  </a:cubicBezTo>
                  <a:cubicBezTo>
                    <a:pt x="390737" y="18344"/>
                    <a:pt x="403959" y="13268"/>
                    <a:pt x="417890" y="9254"/>
                  </a:cubicBezTo>
                  <a:cubicBezTo>
                    <a:pt x="431891" y="5417"/>
                    <a:pt x="446188" y="2771"/>
                    <a:pt x="460626" y="1344"/>
                  </a:cubicBezTo>
                  <a:cubicBezTo>
                    <a:pt x="475336" y="-173"/>
                    <a:pt x="490140" y="-449"/>
                    <a:pt x="504897" y="518"/>
                  </a:cubicBezTo>
                  <a:cubicBezTo>
                    <a:pt x="519926" y="1599"/>
                    <a:pt x="534789" y="4209"/>
                    <a:pt x="549286" y="8310"/>
                  </a:cubicBezTo>
                  <a:cubicBezTo>
                    <a:pt x="579320" y="16428"/>
                    <a:pt x="606060" y="33721"/>
                    <a:pt x="625787" y="57775"/>
                  </a:cubicBezTo>
                  <a:lnTo>
                    <a:pt x="631454" y="65213"/>
                  </a:lnTo>
                  <a:lnTo>
                    <a:pt x="628975" y="64268"/>
                  </a:lnTo>
                  <a:cubicBezTo>
                    <a:pt x="720197" y="46015"/>
                    <a:pt x="809778" y="102188"/>
                    <a:pt x="833094" y="192241"/>
                  </a:cubicBezTo>
                  <a:lnTo>
                    <a:pt x="831795" y="190707"/>
                  </a:lnTo>
                  <a:cubicBezTo>
                    <a:pt x="850106" y="198734"/>
                    <a:pt x="867897" y="207919"/>
                    <a:pt x="885039" y="218214"/>
                  </a:cubicBezTo>
                  <a:cubicBezTo>
                    <a:pt x="901767" y="228201"/>
                    <a:pt x="916536" y="241164"/>
                    <a:pt x="928602" y="256464"/>
                  </a:cubicBezTo>
                  <a:cubicBezTo>
                    <a:pt x="939900" y="271622"/>
                    <a:pt x="946841" y="289591"/>
                    <a:pt x="948671" y="308409"/>
                  </a:cubicBezTo>
                  <a:cubicBezTo>
                    <a:pt x="950808" y="326660"/>
                    <a:pt x="945779" y="345042"/>
                    <a:pt x="934622" y="359645"/>
                  </a:cubicBezTo>
                  <a:lnTo>
                    <a:pt x="934622" y="357166"/>
                  </a:lnTo>
                  <a:cubicBezTo>
                    <a:pt x="955070" y="377991"/>
                    <a:pt x="967595" y="405298"/>
                    <a:pt x="970039" y="434375"/>
                  </a:cubicBezTo>
                  <a:cubicBezTo>
                    <a:pt x="972802" y="460394"/>
                    <a:pt x="967525" y="486638"/>
                    <a:pt x="954928" y="509577"/>
                  </a:cubicBezTo>
                  <a:cubicBezTo>
                    <a:pt x="952012" y="514818"/>
                    <a:pt x="948695" y="519836"/>
                    <a:pt x="945011" y="524570"/>
                  </a:cubicBezTo>
                  <a:cubicBezTo>
                    <a:pt x="941470" y="529174"/>
                    <a:pt x="937692" y="533542"/>
                    <a:pt x="934740" y="538146"/>
                  </a:cubicBezTo>
                  <a:cubicBezTo>
                    <a:pt x="931789" y="542585"/>
                    <a:pt x="929995" y="547709"/>
                    <a:pt x="929546" y="553021"/>
                  </a:cubicBezTo>
                  <a:cubicBezTo>
                    <a:pt x="929274" y="558263"/>
                    <a:pt x="929463" y="563517"/>
                    <a:pt x="930136" y="568723"/>
                  </a:cubicBezTo>
                  <a:cubicBezTo>
                    <a:pt x="931966" y="587789"/>
                    <a:pt x="931577" y="607009"/>
                    <a:pt x="928956" y="625980"/>
                  </a:cubicBezTo>
                  <a:cubicBezTo>
                    <a:pt x="927043" y="641398"/>
                    <a:pt x="922108" y="656273"/>
                    <a:pt x="914435" y="669779"/>
                  </a:cubicBezTo>
                  <a:cubicBezTo>
                    <a:pt x="908638" y="679767"/>
                    <a:pt x="900540" y="688220"/>
                    <a:pt x="890824" y="694453"/>
                  </a:cubicBezTo>
                  <a:cubicBezTo>
                    <a:pt x="883032" y="699647"/>
                    <a:pt x="876184" y="701772"/>
                    <a:pt x="872407" y="704606"/>
                  </a:cubicBezTo>
                  <a:cubicBezTo>
                    <a:pt x="870423" y="705975"/>
                    <a:pt x="868570" y="707522"/>
                    <a:pt x="866858" y="709210"/>
                  </a:cubicBezTo>
                  <a:cubicBezTo>
                    <a:pt x="868251" y="707203"/>
                    <a:pt x="870022" y="705479"/>
                    <a:pt x="872052" y="704134"/>
                  </a:cubicBezTo>
                  <a:cubicBezTo>
                    <a:pt x="875830" y="701064"/>
                    <a:pt x="882678" y="698821"/>
                    <a:pt x="890233" y="693509"/>
                  </a:cubicBezTo>
                  <a:cubicBezTo>
                    <a:pt x="899477" y="687133"/>
                    <a:pt x="907139" y="678728"/>
                    <a:pt x="912664" y="668953"/>
                  </a:cubicBezTo>
                  <a:cubicBezTo>
                    <a:pt x="919948" y="655553"/>
                    <a:pt x="924635" y="640891"/>
                    <a:pt x="926476" y="625744"/>
                  </a:cubicBezTo>
                  <a:cubicBezTo>
                    <a:pt x="928826" y="606902"/>
                    <a:pt x="929015" y="587848"/>
                    <a:pt x="927067" y="568959"/>
                  </a:cubicBezTo>
                  <a:cubicBezTo>
                    <a:pt x="926394" y="563599"/>
                    <a:pt x="926193" y="558181"/>
                    <a:pt x="926476" y="552785"/>
                  </a:cubicBezTo>
                  <a:cubicBezTo>
                    <a:pt x="926972" y="547024"/>
                    <a:pt x="928885" y="541464"/>
                    <a:pt x="932025" y="536612"/>
                  </a:cubicBezTo>
                  <a:cubicBezTo>
                    <a:pt x="935248" y="531830"/>
                    <a:pt x="938719" y="527226"/>
                    <a:pt x="942414" y="522799"/>
                  </a:cubicBezTo>
                  <a:cubicBezTo>
                    <a:pt x="945897" y="518077"/>
                    <a:pt x="949096" y="513154"/>
                    <a:pt x="951977" y="508042"/>
                  </a:cubicBezTo>
                  <a:cubicBezTo>
                    <a:pt x="964066" y="485623"/>
                    <a:pt x="969048" y="460052"/>
                    <a:pt x="966262" y="434729"/>
                  </a:cubicBezTo>
                  <a:cubicBezTo>
                    <a:pt x="963794" y="406478"/>
                    <a:pt x="951563" y="379974"/>
                    <a:pt x="931671" y="359763"/>
                  </a:cubicBezTo>
                  <a:lnTo>
                    <a:pt x="930372" y="358583"/>
                  </a:lnTo>
                  <a:lnTo>
                    <a:pt x="931435" y="357284"/>
                  </a:lnTo>
                  <a:cubicBezTo>
                    <a:pt x="941871" y="343389"/>
                    <a:pt x="946570" y="326023"/>
                    <a:pt x="944539" y="308763"/>
                  </a:cubicBezTo>
                  <a:cubicBezTo>
                    <a:pt x="942674" y="290700"/>
                    <a:pt x="935945" y="273476"/>
                    <a:pt x="925060" y="258943"/>
                  </a:cubicBezTo>
                  <a:cubicBezTo>
                    <a:pt x="913242" y="244092"/>
                    <a:pt x="898851" y="231495"/>
                    <a:pt x="882559" y="221755"/>
                  </a:cubicBezTo>
                  <a:cubicBezTo>
                    <a:pt x="865536" y="211650"/>
                    <a:pt x="847910" y="202583"/>
                    <a:pt x="829788" y="194602"/>
                  </a:cubicBezTo>
                  <a:lnTo>
                    <a:pt x="828844" y="194602"/>
                  </a:lnTo>
                  <a:lnTo>
                    <a:pt x="828844" y="193540"/>
                  </a:lnTo>
                  <a:cubicBezTo>
                    <a:pt x="805858" y="106048"/>
                    <a:pt x="718768" y="51542"/>
                    <a:pt x="630037" y="69108"/>
                  </a:cubicBezTo>
                  <a:lnTo>
                    <a:pt x="628620" y="69108"/>
                  </a:lnTo>
                  <a:lnTo>
                    <a:pt x="627676" y="67928"/>
                  </a:lnTo>
                  <a:lnTo>
                    <a:pt x="622245" y="60726"/>
                  </a:lnTo>
                  <a:cubicBezTo>
                    <a:pt x="603097" y="37391"/>
                    <a:pt x="577136" y="20632"/>
                    <a:pt x="547988" y="12796"/>
                  </a:cubicBezTo>
                  <a:cubicBezTo>
                    <a:pt x="533821" y="8951"/>
                    <a:pt x="519312" y="6537"/>
                    <a:pt x="504661" y="5594"/>
                  </a:cubicBezTo>
                  <a:cubicBezTo>
                    <a:pt x="490188" y="4647"/>
                    <a:pt x="475655" y="4885"/>
                    <a:pt x="461217" y="6302"/>
                  </a:cubicBezTo>
                  <a:cubicBezTo>
                    <a:pt x="447014" y="7748"/>
                    <a:pt x="432966" y="10353"/>
                    <a:pt x="419188" y="14094"/>
                  </a:cubicBezTo>
                  <a:cubicBezTo>
                    <a:pt x="405494" y="17518"/>
                    <a:pt x="392154" y="22594"/>
                    <a:pt x="378223" y="25900"/>
                  </a:cubicBezTo>
                  <a:cubicBezTo>
                    <a:pt x="371317" y="27397"/>
                    <a:pt x="364280" y="28188"/>
                    <a:pt x="357209" y="28261"/>
                  </a:cubicBezTo>
                  <a:cubicBezTo>
                    <a:pt x="350196" y="28162"/>
                    <a:pt x="343207" y="27451"/>
                    <a:pt x="336313" y="26136"/>
                  </a:cubicBezTo>
                  <a:cubicBezTo>
                    <a:pt x="329466" y="25073"/>
                    <a:pt x="322855" y="23657"/>
                    <a:pt x="316243" y="22712"/>
                  </a:cubicBezTo>
                  <a:cubicBezTo>
                    <a:pt x="309703" y="21854"/>
                    <a:pt x="303127" y="21342"/>
                    <a:pt x="296528" y="21178"/>
                  </a:cubicBezTo>
                  <a:cubicBezTo>
                    <a:pt x="283518" y="21133"/>
                    <a:pt x="270544" y="22718"/>
                    <a:pt x="257924" y="25900"/>
                  </a:cubicBezTo>
                  <a:cubicBezTo>
                    <a:pt x="245646" y="29093"/>
                    <a:pt x="233769" y="33648"/>
                    <a:pt x="222507" y="39476"/>
                  </a:cubicBezTo>
                  <a:cubicBezTo>
                    <a:pt x="200796" y="50490"/>
                    <a:pt x="181411" y="65557"/>
                    <a:pt x="165367" y="83865"/>
                  </a:cubicBezTo>
                  <a:cubicBezTo>
                    <a:pt x="150256" y="100830"/>
                    <a:pt x="138262" y="120333"/>
                    <a:pt x="129950" y="141477"/>
                  </a:cubicBezTo>
                  <a:cubicBezTo>
                    <a:pt x="126338" y="151819"/>
                    <a:pt x="121427" y="161665"/>
                    <a:pt x="115311" y="170755"/>
                  </a:cubicBezTo>
                  <a:cubicBezTo>
                    <a:pt x="108582" y="178806"/>
                    <a:pt x="100613" y="185748"/>
                    <a:pt x="91700" y="191297"/>
                  </a:cubicBezTo>
                  <a:cubicBezTo>
                    <a:pt x="83365" y="196515"/>
                    <a:pt x="75467" y="202394"/>
                    <a:pt x="68089" y="208887"/>
                  </a:cubicBezTo>
                  <a:cubicBezTo>
                    <a:pt x="61289" y="215132"/>
                    <a:pt x="55221" y="222145"/>
                    <a:pt x="50026" y="229783"/>
                  </a:cubicBezTo>
                  <a:cubicBezTo>
                    <a:pt x="40369" y="244009"/>
                    <a:pt x="33770" y="260088"/>
                    <a:pt x="30665" y="277006"/>
                  </a:cubicBezTo>
                  <a:cubicBezTo>
                    <a:pt x="28328" y="291645"/>
                    <a:pt x="27973" y="306543"/>
                    <a:pt x="29603" y="321277"/>
                  </a:cubicBezTo>
                  <a:cubicBezTo>
                    <a:pt x="30653" y="333803"/>
                    <a:pt x="30653" y="346411"/>
                    <a:pt x="29603" y="358937"/>
                  </a:cubicBezTo>
                  <a:cubicBezTo>
                    <a:pt x="28717" y="369054"/>
                    <a:pt x="25695" y="378877"/>
                    <a:pt x="20748" y="387743"/>
                  </a:cubicBezTo>
                  <a:cubicBezTo>
                    <a:pt x="16380" y="395298"/>
                    <a:pt x="11776" y="401083"/>
                    <a:pt x="8943" y="406041"/>
                  </a:cubicBezTo>
                  <a:cubicBezTo>
                    <a:pt x="6322" y="409772"/>
                    <a:pt x="4032" y="413727"/>
                    <a:pt x="2095" y="417847"/>
                  </a:cubicBezTo>
                  <a:cubicBezTo>
                    <a:pt x="1434" y="418673"/>
                    <a:pt x="714" y="419464"/>
                    <a:pt x="-30" y="420208"/>
                  </a:cubicBezTo>
                  <a:close/>
                </a:path>
              </a:pathLst>
            </a:custGeom>
            <a:solidFill>
              <a:srgbClr val="455A64"/>
            </a:solidFill>
            <a:ln w="11803" cap="flat">
              <a:noFill/>
              <a:prstDash val="solid"/>
              <a:miter/>
            </a:ln>
          </p:spPr>
          <p:txBody>
            <a:bodyPr rtlCol="0" anchor="ctr"/>
            <a:lstStyle/>
            <a:p>
              <a:endParaRPr lang="en-IN"/>
            </a:p>
          </p:txBody>
        </p:sp>
        <p:sp>
          <p:nvSpPr>
            <p:cNvPr id="62" name="Freeform: Shape 40">
              <a:extLst>
                <a:ext uri="{FF2B5EF4-FFF2-40B4-BE49-F238E27FC236}">
                  <a16:creationId xmlns:a16="http://schemas.microsoft.com/office/drawing/2014/main" id="{9F3C99CC-9FF1-E6EE-151E-FAD021762EBC}"/>
                </a:ext>
              </a:extLst>
            </p:cNvPr>
            <p:cNvSpPr/>
            <p:nvPr/>
          </p:nvSpPr>
          <p:spPr>
            <a:xfrm>
              <a:off x="4734773" y="2399622"/>
              <a:ext cx="227187" cy="157939"/>
            </a:xfrm>
            <a:custGeom>
              <a:avLst/>
              <a:gdLst>
                <a:gd name="connsiteX0" fmla="*/ 227149 w 227187"/>
                <a:gd name="connsiteY0" fmla="*/ 19177 h 157939"/>
                <a:gd name="connsiteX1" fmla="*/ 215343 w 227187"/>
                <a:gd name="connsiteY1" fmla="*/ 13392 h 157939"/>
                <a:gd name="connsiteX2" fmla="*/ 182287 w 227187"/>
                <a:gd name="connsiteY2" fmla="*/ 4066 h 157939"/>
                <a:gd name="connsiteX3" fmla="*/ 132703 w 227187"/>
                <a:gd name="connsiteY3" fmla="*/ 11739 h 157939"/>
                <a:gd name="connsiteX4" fmla="*/ 87842 w 227187"/>
                <a:gd name="connsiteY4" fmla="*/ 52941 h 157939"/>
                <a:gd name="connsiteX5" fmla="*/ 80523 w 227187"/>
                <a:gd name="connsiteY5" fmla="*/ 70177 h 157939"/>
                <a:gd name="connsiteX6" fmla="*/ 81703 w 227187"/>
                <a:gd name="connsiteY6" fmla="*/ 85997 h 157939"/>
                <a:gd name="connsiteX7" fmla="*/ 85481 w 227187"/>
                <a:gd name="connsiteY7" fmla="*/ 91191 h 157939"/>
                <a:gd name="connsiteX8" fmla="*/ 79342 w 227187"/>
                <a:gd name="connsiteY8" fmla="*/ 89538 h 157939"/>
                <a:gd name="connsiteX9" fmla="*/ 32710 w 227187"/>
                <a:gd name="connsiteY9" fmla="*/ 95441 h 157939"/>
                <a:gd name="connsiteX10" fmla="*/ 7210 w 227187"/>
                <a:gd name="connsiteY10" fmla="*/ 123539 h 157939"/>
                <a:gd name="connsiteX11" fmla="*/ 1543 w 227187"/>
                <a:gd name="connsiteY11" fmla="*/ 148448 h 157939"/>
                <a:gd name="connsiteX12" fmla="*/ 1543 w 227187"/>
                <a:gd name="connsiteY12" fmla="*/ 157893 h 157939"/>
                <a:gd name="connsiteX13" fmla="*/ 835 w 227187"/>
                <a:gd name="connsiteY13" fmla="*/ 155532 h 157939"/>
                <a:gd name="connsiteX14" fmla="*/ 8 w 227187"/>
                <a:gd name="connsiteY14" fmla="*/ 148448 h 157939"/>
                <a:gd name="connsiteX15" fmla="*/ 4612 w 227187"/>
                <a:gd name="connsiteY15" fmla="*/ 122476 h 157939"/>
                <a:gd name="connsiteX16" fmla="*/ 30703 w 227187"/>
                <a:gd name="connsiteY16" fmla="*/ 92136 h 157939"/>
                <a:gd name="connsiteX17" fmla="*/ 80523 w 227187"/>
                <a:gd name="connsiteY17" fmla="*/ 85170 h 157939"/>
                <a:gd name="connsiteX18" fmla="*/ 78161 w 227187"/>
                <a:gd name="connsiteY18" fmla="*/ 88594 h 157939"/>
                <a:gd name="connsiteX19" fmla="*/ 76154 w 227187"/>
                <a:gd name="connsiteY19" fmla="*/ 68997 h 157939"/>
                <a:gd name="connsiteX20" fmla="*/ 83828 w 227187"/>
                <a:gd name="connsiteY20" fmla="*/ 50816 h 157939"/>
                <a:gd name="connsiteX21" fmla="*/ 131051 w 227187"/>
                <a:gd name="connsiteY21" fmla="*/ 7843 h 157939"/>
                <a:gd name="connsiteX22" fmla="*/ 182641 w 227187"/>
                <a:gd name="connsiteY22" fmla="*/ 878 h 157939"/>
                <a:gd name="connsiteX23" fmla="*/ 216051 w 227187"/>
                <a:gd name="connsiteY23" fmla="*/ 11857 h 157939"/>
                <a:gd name="connsiteX24" fmla="*/ 224197 w 227187"/>
                <a:gd name="connsiteY24" fmla="*/ 17052 h 157939"/>
                <a:gd name="connsiteX25" fmla="*/ 227149 w 227187"/>
                <a:gd name="connsiteY25" fmla="*/ 19177 h 157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7187" h="157939">
                  <a:moveTo>
                    <a:pt x="227149" y="19177"/>
                  </a:moveTo>
                  <a:cubicBezTo>
                    <a:pt x="227149" y="19177"/>
                    <a:pt x="223135" y="16934"/>
                    <a:pt x="215343" y="13392"/>
                  </a:cubicBezTo>
                  <a:cubicBezTo>
                    <a:pt x="204919" y="8470"/>
                    <a:pt x="193750" y="5319"/>
                    <a:pt x="182287" y="4066"/>
                  </a:cubicBezTo>
                  <a:cubicBezTo>
                    <a:pt x="165370" y="2181"/>
                    <a:pt x="148263" y="4831"/>
                    <a:pt x="132703" y="11739"/>
                  </a:cubicBezTo>
                  <a:cubicBezTo>
                    <a:pt x="113755" y="20366"/>
                    <a:pt x="98042" y="34796"/>
                    <a:pt x="87842" y="52941"/>
                  </a:cubicBezTo>
                  <a:cubicBezTo>
                    <a:pt x="84773" y="58395"/>
                    <a:pt x="82317" y="64180"/>
                    <a:pt x="80523" y="70177"/>
                  </a:cubicBezTo>
                  <a:cubicBezTo>
                    <a:pt x="78468" y="75348"/>
                    <a:pt x="78905" y="81180"/>
                    <a:pt x="81703" y="85997"/>
                  </a:cubicBezTo>
                  <a:lnTo>
                    <a:pt x="85481" y="91191"/>
                  </a:lnTo>
                  <a:lnTo>
                    <a:pt x="79342" y="89538"/>
                  </a:lnTo>
                  <a:cubicBezTo>
                    <a:pt x="63617" y="85359"/>
                    <a:pt x="46888" y="87472"/>
                    <a:pt x="32710" y="95441"/>
                  </a:cubicBezTo>
                  <a:cubicBezTo>
                    <a:pt x="21412" y="101816"/>
                    <a:pt x="12463" y="111674"/>
                    <a:pt x="7210" y="123539"/>
                  </a:cubicBezTo>
                  <a:cubicBezTo>
                    <a:pt x="3786" y="131413"/>
                    <a:pt x="1862" y="139866"/>
                    <a:pt x="1543" y="148448"/>
                  </a:cubicBezTo>
                  <a:cubicBezTo>
                    <a:pt x="1543" y="154587"/>
                    <a:pt x="1543" y="157893"/>
                    <a:pt x="1543" y="157893"/>
                  </a:cubicBezTo>
                  <a:cubicBezTo>
                    <a:pt x="1543" y="157893"/>
                    <a:pt x="1543" y="157185"/>
                    <a:pt x="835" y="155532"/>
                  </a:cubicBezTo>
                  <a:cubicBezTo>
                    <a:pt x="339" y="153206"/>
                    <a:pt x="67" y="150833"/>
                    <a:pt x="8" y="148448"/>
                  </a:cubicBezTo>
                  <a:cubicBezTo>
                    <a:pt x="-299" y="139559"/>
                    <a:pt x="1271" y="130716"/>
                    <a:pt x="4612" y="122476"/>
                  </a:cubicBezTo>
                  <a:cubicBezTo>
                    <a:pt x="9701" y="109750"/>
                    <a:pt x="18874" y="99077"/>
                    <a:pt x="30703" y="92136"/>
                  </a:cubicBezTo>
                  <a:cubicBezTo>
                    <a:pt x="45731" y="83305"/>
                    <a:pt x="63652" y="80802"/>
                    <a:pt x="80523" y="85170"/>
                  </a:cubicBezTo>
                  <a:lnTo>
                    <a:pt x="78161" y="88594"/>
                  </a:lnTo>
                  <a:cubicBezTo>
                    <a:pt x="74525" y="82715"/>
                    <a:pt x="73782" y="75490"/>
                    <a:pt x="76154" y="68997"/>
                  </a:cubicBezTo>
                  <a:cubicBezTo>
                    <a:pt x="77996" y="62657"/>
                    <a:pt x="80570" y="56557"/>
                    <a:pt x="83828" y="50816"/>
                  </a:cubicBezTo>
                  <a:cubicBezTo>
                    <a:pt x="94548" y="31797"/>
                    <a:pt x="111111" y="16731"/>
                    <a:pt x="131051" y="7843"/>
                  </a:cubicBezTo>
                  <a:cubicBezTo>
                    <a:pt x="147283" y="849"/>
                    <a:pt x="165133" y="-1561"/>
                    <a:pt x="182641" y="878"/>
                  </a:cubicBezTo>
                  <a:cubicBezTo>
                    <a:pt x="194364" y="2414"/>
                    <a:pt x="205698" y="6139"/>
                    <a:pt x="216051" y="11857"/>
                  </a:cubicBezTo>
                  <a:cubicBezTo>
                    <a:pt x="218908" y="13364"/>
                    <a:pt x="221623" y="15100"/>
                    <a:pt x="224197" y="17052"/>
                  </a:cubicBezTo>
                  <a:cubicBezTo>
                    <a:pt x="226322" y="18350"/>
                    <a:pt x="227267" y="19059"/>
                    <a:pt x="227149" y="19177"/>
                  </a:cubicBezTo>
                  <a:close/>
                </a:path>
              </a:pathLst>
            </a:custGeom>
            <a:solidFill>
              <a:srgbClr val="455A64"/>
            </a:solidFill>
            <a:ln w="11803" cap="flat">
              <a:noFill/>
              <a:prstDash val="solid"/>
              <a:miter/>
            </a:ln>
          </p:spPr>
          <p:txBody>
            <a:bodyPr rtlCol="0" anchor="ctr"/>
            <a:lstStyle/>
            <a:p>
              <a:endParaRPr lang="en-IN"/>
            </a:p>
          </p:txBody>
        </p:sp>
        <p:sp>
          <p:nvSpPr>
            <p:cNvPr id="63" name="Freeform: Shape 41">
              <a:extLst>
                <a:ext uri="{FF2B5EF4-FFF2-40B4-BE49-F238E27FC236}">
                  <a16:creationId xmlns:a16="http://schemas.microsoft.com/office/drawing/2014/main" id="{67EEDDF1-A947-ABCD-F24B-8DB1B720F719}"/>
                </a:ext>
              </a:extLst>
            </p:cNvPr>
            <p:cNvSpPr/>
            <p:nvPr/>
          </p:nvSpPr>
          <p:spPr>
            <a:xfrm>
              <a:off x="5007285" y="2590335"/>
              <a:ext cx="201049" cy="55820"/>
            </a:xfrm>
            <a:custGeom>
              <a:avLst/>
              <a:gdLst>
                <a:gd name="connsiteX0" fmla="*/ 201020 w 201049"/>
                <a:gd name="connsiteY0" fmla="*/ 0 h 55820"/>
                <a:gd name="connsiteX1" fmla="*/ 195826 w 201049"/>
                <a:gd name="connsiteY1" fmla="*/ 5430 h 55820"/>
                <a:gd name="connsiteX2" fmla="*/ 178826 w 201049"/>
                <a:gd name="connsiteY2" fmla="*/ 17236 h 55820"/>
                <a:gd name="connsiteX3" fmla="*/ 148839 w 201049"/>
                <a:gd name="connsiteY3" fmla="*/ 26444 h 55820"/>
                <a:gd name="connsiteX4" fmla="*/ 111179 w 201049"/>
                <a:gd name="connsiteY4" fmla="*/ 15465 h 55820"/>
                <a:gd name="connsiteX5" fmla="*/ 114485 w 201049"/>
                <a:gd name="connsiteY5" fmla="*/ 14875 h 55820"/>
                <a:gd name="connsiteX6" fmla="*/ 110117 w 201049"/>
                <a:gd name="connsiteY6" fmla="*/ 21132 h 55820"/>
                <a:gd name="connsiteX7" fmla="*/ 105040 w 201049"/>
                <a:gd name="connsiteY7" fmla="*/ 27153 h 55820"/>
                <a:gd name="connsiteX8" fmla="*/ 67499 w 201049"/>
                <a:gd name="connsiteY8" fmla="*/ 50764 h 55820"/>
                <a:gd name="connsiteX9" fmla="*/ 31491 w 201049"/>
                <a:gd name="connsiteY9" fmla="*/ 55604 h 55820"/>
                <a:gd name="connsiteX10" fmla="*/ 7880 w 201049"/>
                <a:gd name="connsiteY10" fmla="*/ 50292 h 55820"/>
                <a:gd name="connsiteX11" fmla="*/ -30 w 201049"/>
                <a:gd name="connsiteY11" fmla="*/ 46160 h 55820"/>
                <a:gd name="connsiteX12" fmla="*/ 31964 w 201049"/>
                <a:gd name="connsiteY12" fmla="*/ 52417 h 55820"/>
                <a:gd name="connsiteX13" fmla="*/ 66318 w 201049"/>
                <a:gd name="connsiteY13" fmla="*/ 46750 h 55820"/>
                <a:gd name="connsiteX14" fmla="*/ 101735 w 201049"/>
                <a:gd name="connsiteY14" fmla="*/ 23847 h 55820"/>
                <a:gd name="connsiteX15" fmla="*/ 106575 w 201049"/>
                <a:gd name="connsiteY15" fmla="*/ 18180 h 55820"/>
                <a:gd name="connsiteX16" fmla="*/ 110707 w 201049"/>
                <a:gd name="connsiteY16" fmla="*/ 12396 h 55820"/>
                <a:gd name="connsiteX17" fmla="*/ 112242 w 201049"/>
                <a:gd name="connsiteY17" fmla="*/ 10271 h 55820"/>
                <a:gd name="connsiteX18" fmla="*/ 114013 w 201049"/>
                <a:gd name="connsiteY18" fmla="*/ 11805 h 55820"/>
                <a:gd name="connsiteX19" fmla="*/ 148603 w 201049"/>
                <a:gd name="connsiteY19" fmla="*/ 22312 h 55820"/>
                <a:gd name="connsiteX20" fmla="*/ 177409 w 201049"/>
                <a:gd name="connsiteY20" fmla="*/ 14403 h 55820"/>
                <a:gd name="connsiteX21" fmla="*/ 201020 w 201049"/>
                <a:gd name="connsiteY21" fmla="*/ 0 h 5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1049" h="55820">
                  <a:moveTo>
                    <a:pt x="201020" y="0"/>
                  </a:moveTo>
                  <a:cubicBezTo>
                    <a:pt x="201020" y="0"/>
                    <a:pt x="199486" y="2125"/>
                    <a:pt x="195826" y="5430"/>
                  </a:cubicBezTo>
                  <a:cubicBezTo>
                    <a:pt x="190584" y="9940"/>
                    <a:pt x="184882" y="13907"/>
                    <a:pt x="178826" y="17236"/>
                  </a:cubicBezTo>
                  <a:cubicBezTo>
                    <a:pt x="169629" y="22478"/>
                    <a:pt x="159394" y="25618"/>
                    <a:pt x="148839" y="26444"/>
                  </a:cubicBezTo>
                  <a:cubicBezTo>
                    <a:pt x="135357" y="27625"/>
                    <a:pt x="121911" y="23706"/>
                    <a:pt x="111179" y="15465"/>
                  </a:cubicBezTo>
                  <a:lnTo>
                    <a:pt x="114485" y="14875"/>
                  </a:lnTo>
                  <a:lnTo>
                    <a:pt x="110117" y="21132"/>
                  </a:lnTo>
                  <a:cubicBezTo>
                    <a:pt x="108582" y="23139"/>
                    <a:pt x="106811" y="25146"/>
                    <a:pt x="105040" y="27153"/>
                  </a:cubicBezTo>
                  <a:cubicBezTo>
                    <a:pt x="94663" y="38002"/>
                    <a:pt x="81772" y="46113"/>
                    <a:pt x="67499" y="50764"/>
                  </a:cubicBezTo>
                  <a:cubicBezTo>
                    <a:pt x="55917" y="54695"/>
                    <a:pt x="43698" y="56336"/>
                    <a:pt x="31491" y="55604"/>
                  </a:cubicBezTo>
                  <a:cubicBezTo>
                    <a:pt x="23393" y="55026"/>
                    <a:pt x="15436" y="53243"/>
                    <a:pt x="7880" y="50292"/>
                  </a:cubicBezTo>
                  <a:cubicBezTo>
                    <a:pt x="5059" y="49312"/>
                    <a:pt x="2391" y="47919"/>
                    <a:pt x="-30" y="46160"/>
                  </a:cubicBezTo>
                  <a:cubicBezTo>
                    <a:pt x="10348" y="49524"/>
                    <a:pt x="21091" y="51614"/>
                    <a:pt x="31964" y="52417"/>
                  </a:cubicBezTo>
                  <a:cubicBezTo>
                    <a:pt x="43663" y="52653"/>
                    <a:pt x="55315" y="50729"/>
                    <a:pt x="66318" y="46750"/>
                  </a:cubicBezTo>
                  <a:cubicBezTo>
                    <a:pt x="79776" y="42040"/>
                    <a:pt x="91913" y="34189"/>
                    <a:pt x="101735" y="23847"/>
                  </a:cubicBezTo>
                  <a:cubicBezTo>
                    <a:pt x="103388" y="21958"/>
                    <a:pt x="105040" y="20187"/>
                    <a:pt x="106575" y="18180"/>
                  </a:cubicBezTo>
                  <a:lnTo>
                    <a:pt x="110707" y="12396"/>
                  </a:lnTo>
                  <a:lnTo>
                    <a:pt x="112242" y="10271"/>
                  </a:lnTo>
                  <a:lnTo>
                    <a:pt x="114013" y="11805"/>
                  </a:lnTo>
                  <a:cubicBezTo>
                    <a:pt x="123859" y="19444"/>
                    <a:pt x="136172" y="23186"/>
                    <a:pt x="148603" y="22312"/>
                  </a:cubicBezTo>
                  <a:cubicBezTo>
                    <a:pt x="158650" y="21722"/>
                    <a:pt x="168460" y="19019"/>
                    <a:pt x="177409" y="14403"/>
                  </a:cubicBezTo>
                  <a:cubicBezTo>
                    <a:pt x="192756" y="6847"/>
                    <a:pt x="200548" y="-709"/>
                    <a:pt x="201020" y="0"/>
                  </a:cubicBezTo>
                  <a:close/>
                </a:path>
              </a:pathLst>
            </a:custGeom>
            <a:solidFill>
              <a:srgbClr val="455A64"/>
            </a:solidFill>
            <a:ln w="11803" cap="flat">
              <a:noFill/>
              <a:prstDash val="solid"/>
              <a:miter/>
            </a:ln>
          </p:spPr>
          <p:txBody>
            <a:bodyPr rtlCol="0" anchor="ctr"/>
            <a:lstStyle/>
            <a:p>
              <a:endParaRPr lang="en-IN"/>
            </a:p>
          </p:txBody>
        </p:sp>
        <p:sp>
          <p:nvSpPr>
            <p:cNvPr id="64" name="Freeform: Shape 42">
              <a:extLst>
                <a:ext uri="{FF2B5EF4-FFF2-40B4-BE49-F238E27FC236}">
                  <a16:creationId xmlns:a16="http://schemas.microsoft.com/office/drawing/2014/main" id="{7DA1A858-57CE-E221-2A40-4048EF28E02B}"/>
                </a:ext>
              </a:extLst>
            </p:cNvPr>
            <p:cNvSpPr/>
            <p:nvPr/>
          </p:nvSpPr>
          <p:spPr>
            <a:xfrm>
              <a:off x="5056378" y="2716937"/>
              <a:ext cx="233057" cy="40661"/>
            </a:xfrm>
            <a:custGeom>
              <a:avLst/>
              <a:gdLst>
                <a:gd name="connsiteX0" fmla="*/ 232913 w 233057"/>
                <a:gd name="connsiteY0" fmla="*/ 12822 h 40661"/>
                <a:gd name="connsiteX1" fmla="*/ 232913 w 233057"/>
                <a:gd name="connsiteY1" fmla="*/ 15655 h 40661"/>
                <a:gd name="connsiteX2" fmla="*/ 229608 w 233057"/>
                <a:gd name="connsiteY2" fmla="*/ 22975 h 40661"/>
                <a:gd name="connsiteX3" fmla="*/ 205406 w 233057"/>
                <a:gd name="connsiteY3" fmla="*/ 39266 h 40661"/>
                <a:gd name="connsiteX4" fmla="*/ 162197 w 233057"/>
                <a:gd name="connsiteY4" fmla="*/ 35016 h 40661"/>
                <a:gd name="connsiteX5" fmla="*/ 138586 w 233057"/>
                <a:gd name="connsiteY5" fmla="*/ 25808 h 40661"/>
                <a:gd name="connsiteX6" fmla="*/ 117572 w 233057"/>
                <a:gd name="connsiteY6" fmla="*/ 6919 h 40661"/>
                <a:gd name="connsiteX7" fmla="*/ 116628 w 233057"/>
                <a:gd name="connsiteY7" fmla="*/ 4440 h 40661"/>
                <a:gd name="connsiteX8" fmla="*/ 120169 w 233057"/>
                <a:gd name="connsiteY8" fmla="*/ 5502 h 40661"/>
                <a:gd name="connsiteX9" fmla="*/ 75544 w 233057"/>
                <a:gd name="connsiteY9" fmla="*/ 32773 h 40661"/>
                <a:gd name="connsiteX10" fmla="*/ 33162 w 233057"/>
                <a:gd name="connsiteY10" fmla="*/ 37496 h 40661"/>
                <a:gd name="connsiteX11" fmla="*/ 6953 w 233057"/>
                <a:gd name="connsiteY11" fmla="*/ 25690 h 40661"/>
                <a:gd name="connsiteX12" fmla="*/ 1405 w 233057"/>
                <a:gd name="connsiteY12" fmla="*/ 20141 h 40661"/>
                <a:gd name="connsiteX13" fmla="*/ -12 w 233057"/>
                <a:gd name="connsiteY13" fmla="*/ 17898 h 40661"/>
                <a:gd name="connsiteX14" fmla="*/ 8016 w 233057"/>
                <a:gd name="connsiteY14" fmla="*/ 24273 h 40661"/>
                <a:gd name="connsiteX15" fmla="*/ 33634 w 233057"/>
                <a:gd name="connsiteY15" fmla="*/ 34190 h 40661"/>
                <a:gd name="connsiteX16" fmla="*/ 74009 w 233057"/>
                <a:gd name="connsiteY16" fmla="*/ 28759 h 40661"/>
                <a:gd name="connsiteX17" fmla="*/ 117336 w 233057"/>
                <a:gd name="connsiteY17" fmla="*/ 1842 h 40661"/>
                <a:gd name="connsiteX18" fmla="*/ 119697 w 233057"/>
                <a:gd name="connsiteY18" fmla="*/ -46 h 40661"/>
                <a:gd name="connsiteX19" fmla="*/ 120878 w 233057"/>
                <a:gd name="connsiteY19" fmla="*/ 2905 h 40661"/>
                <a:gd name="connsiteX20" fmla="*/ 121704 w 233057"/>
                <a:gd name="connsiteY20" fmla="*/ 4912 h 40661"/>
                <a:gd name="connsiteX21" fmla="*/ 140475 w 233057"/>
                <a:gd name="connsiteY21" fmla="*/ 21676 h 40661"/>
                <a:gd name="connsiteX22" fmla="*/ 164086 w 233057"/>
                <a:gd name="connsiteY22" fmla="*/ 30884 h 40661"/>
                <a:gd name="connsiteX23" fmla="*/ 205170 w 233057"/>
                <a:gd name="connsiteY23" fmla="*/ 36079 h 40661"/>
                <a:gd name="connsiteX24" fmla="*/ 228781 w 233057"/>
                <a:gd name="connsiteY24" fmla="*/ 21794 h 40661"/>
                <a:gd name="connsiteX25" fmla="*/ 232913 w 233057"/>
                <a:gd name="connsiteY25" fmla="*/ 12822 h 4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3057" h="40661">
                  <a:moveTo>
                    <a:pt x="232913" y="12822"/>
                  </a:moveTo>
                  <a:cubicBezTo>
                    <a:pt x="233067" y="13754"/>
                    <a:pt x="233067" y="14722"/>
                    <a:pt x="232913" y="15655"/>
                  </a:cubicBezTo>
                  <a:cubicBezTo>
                    <a:pt x="232229" y="18264"/>
                    <a:pt x="231107" y="20732"/>
                    <a:pt x="229608" y="22975"/>
                  </a:cubicBezTo>
                  <a:cubicBezTo>
                    <a:pt x="223894" y="31274"/>
                    <a:pt x="215240" y="37094"/>
                    <a:pt x="205406" y="39266"/>
                  </a:cubicBezTo>
                  <a:cubicBezTo>
                    <a:pt x="190897" y="42017"/>
                    <a:pt x="175892" y="40541"/>
                    <a:pt x="162197" y="35016"/>
                  </a:cubicBezTo>
                  <a:cubicBezTo>
                    <a:pt x="154524" y="32301"/>
                    <a:pt x="146496" y="29586"/>
                    <a:pt x="138586" y="25808"/>
                  </a:cubicBezTo>
                  <a:cubicBezTo>
                    <a:pt x="129578" y="22184"/>
                    <a:pt x="122129" y="15490"/>
                    <a:pt x="117572" y="6919"/>
                  </a:cubicBezTo>
                  <a:cubicBezTo>
                    <a:pt x="117206" y="6116"/>
                    <a:pt x="116887" y="5290"/>
                    <a:pt x="116628" y="4440"/>
                  </a:cubicBezTo>
                  <a:lnTo>
                    <a:pt x="120169" y="5502"/>
                  </a:lnTo>
                  <a:cubicBezTo>
                    <a:pt x="106770" y="16812"/>
                    <a:pt x="91718" y="25997"/>
                    <a:pt x="75544" y="32773"/>
                  </a:cubicBezTo>
                  <a:cubicBezTo>
                    <a:pt x="62145" y="38310"/>
                    <a:pt x="47447" y="39939"/>
                    <a:pt x="33162" y="37496"/>
                  </a:cubicBezTo>
                  <a:cubicBezTo>
                    <a:pt x="23529" y="35961"/>
                    <a:pt x="14485" y="31888"/>
                    <a:pt x="6953" y="25690"/>
                  </a:cubicBezTo>
                  <a:cubicBezTo>
                    <a:pt x="4899" y="24061"/>
                    <a:pt x="3034" y="22195"/>
                    <a:pt x="1405" y="20141"/>
                  </a:cubicBezTo>
                  <a:cubicBezTo>
                    <a:pt x="342" y="18724"/>
                    <a:pt x="-130" y="18016"/>
                    <a:pt x="-12" y="17898"/>
                  </a:cubicBezTo>
                  <a:cubicBezTo>
                    <a:pt x="106" y="17780"/>
                    <a:pt x="2703" y="20495"/>
                    <a:pt x="8016" y="24273"/>
                  </a:cubicBezTo>
                  <a:cubicBezTo>
                    <a:pt x="15631" y="29598"/>
                    <a:pt x="24426" y="32998"/>
                    <a:pt x="33634" y="34190"/>
                  </a:cubicBezTo>
                  <a:cubicBezTo>
                    <a:pt x="47341" y="36138"/>
                    <a:pt x="61307" y="34261"/>
                    <a:pt x="74009" y="28759"/>
                  </a:cubicBezTo>
                  <a:cubicBezTo>
                    <a:pt x="89699" y="21983"/>
                    <a:pt x="104303" y="12904"/>
                    <a:pt x="117336" y="1842"/>
                  </a:cubicBezTo>
                  <a:lnTo>
                    <a:pt x="119697" y="-46"/>
                  </a:lnTo>
                  <a:lnTo>
                    <a:pt x="120878" y="2905"/>
                  </a:lnTo>
                  <a:cubicBezTo>
                    <a:pt x="120878" y="2905"/>
                    <a:pt x="120878" y="4204"/>
                    <a:pt x="121704" y="4912"/>
                  </a:cubicBezTo>
                  <a:cubicBezTo>
                    <a:pt x="125860" y="12479"/>
                    <a:pt x="132483" y="18394"/>
                    <a:pt x="140475" y="21676"/>
                  </a:cubicBezTo>
                  <a:cubicBezTo>
                    <a:pt x="148149" y="25336"/>
                    <a:pt x="156295" y="28169"/>
                    <a:pt x="164086" y="30884"/>
                  </a:cubicBezTo>
                  <a:cubicBezTo>
                    <a:pt x="177037" y="36398"/>
                    <a:pt x="191263" y="38204"/>
                    <a:pt x="205170" y="36079"/>
                  </a:cubicBezTo>
                  <a:cubicBezTo>
                    <a:pt x="214473" y="34237"/>
                    <a:pt x="222831" y="29184"/>
                    <a:pt x="228781" y="21794"/>
                  </a:cubicBezTo>
                  <a:cubicBezTo>
                    <a:pt x="230387" y="18913"/>
                    <a:pt x="231768" y="15915"/>
                    <a:pt x="232913" y="12822"/>
                  </a:cubicBezTo>
                  <a:close/>
                </a:path>
              </a:pathLst>
            </a:custGeom>
            <a:solidFill>
              <a:srgbClr val="455A64"/>
            </a:solidFill>
            <a:ln w="11803" cap="flat">
              <a:noFill/>
              <a:prstDash val="solid"/>
              <a:miter/>
            </a:ln>
          </p:spPr>
          <p:txBody>
            <a:bodyPr rtlCol="0" anchor="ctr"/>
            <a:lstStyle/>
            <a:p>
              <a:endParaRPr lang="en-IN"/>
            </a:p>
          </p:txBody>
        </p:sp>
        <p:sp>
          <p:nvSpPr>
            <p:cNvPr id="65" name="Freeform: Shape 43">
              <a:extLst>
                <a:ext uri="{FF2B5EF4-FFF2-40B4-BE49-F238E27FC236}">
                  <a16:creationId xmlns:a16="http://schemas.microsoft.com/office/drawing/2014/main" id="{E7FF6144-05A3-406E-2092-B6AC597D4140}"/>
                </a:ext>
              </a:extLst>
            </p:cNvPr>
            <p:cNvSpPr/>
            <p:nvPr/>
          </p:nvSpPr>
          <p:spPr>
            <a:xfrm>
              <a:off x="4801957" y="3012033"/>
              <a:ext cx="55656" cy="53689"/>
            </a:xfrm>
            <a:custGeom>
              <a:avLst/>
              <a:gdLst>
                <a:gd name="connsiteX0" fmla="*/ -2 w 55656"/>
                <a:gd name="connsiteY0" fmla="*/ 24436 h 53689"/>
                <a:gd name="connsiteX1" fmla="*/ 25971 w 55656"/>
                <a:gd name="connsiteY1" fmla="*/ 53478 h 53689"/>
                <a:gd name="connsiteX2" fmla="*/ 55556 w 55656"/>
                <a:gd name="connsiteY2" fmla="*/ 29784 h 53689"/>
                <a:gd name="connsiteX3" fmla="*/ 55603 w 55656"/>
                <a:gd name="connsiteY3" fmla="*/ 29276 h 53689"/>
                <a:gd name="connsiteX4" fmla="*/ 29630 w 55656"/>
                <a:gd name="connsiteY4" fmla="*/ 116 h 53689"/>
                <a:gd name="connsiteX5" fmla="*/ 57 w 55656"/>
                <a:gd name="connsiteY5" fmla="*/ 23822 h 53689"/>
                <a:gd name="connsiteX6" fmla="*/ -2 w 55656"/>
                <a:gd name="connsiteY6" fmla="*/ 24436 h 53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56" h="53689">
                  <a:moveTo>
                    <a:pt x="-2" y="24436"/>
                  </a:moveTo>
                  <a:cubicBezTo>
                    <a:pt x="-675" y="39571"/>
                    <a:pt x="10860" y="52463"/>
                    <a:pt x="25971" y="53478"/>
                  </a:cubicBezTo>
                  <a:cubicBezTo>
                    <a:pt x="40681" y="55107"/>
                    <a:pt x="53926" y="44494"/>
                    <a:pt x="55556" y="29784"/>
                  </a:cubicBezTo>
                  <a:cubicBezTo>
                    <a:pt x="55568" y="29619"/>
                    <a:pt x="55591" y="29442"/>
                    <a:pt x="55603" y="29276"/>
                  </a:cubicBezTo>
                  <a:cubicBezTo>
                    <a:pt x="56217" y="14142"/>
                    <a:pt x="44730" y="1250"/>
                    <a:pt x="29630" y="116"/>
                  </a:cubicBezTo>
                  <a:cubicBezTo>
                    <a:pt x="14921" y="-1501"/>
                    <a:pt x="1675" y="9112"/>
                    <a:pt x="57" y="23822"/>
                  </a:cubicBezTo>
                  <a:cubicBezTo>
                    <a:pt x="34" y="24023"/>
                    <a:pt x="10" y="24235"/>
                    <a:pt x="-2" y="24436"/>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66" name="Freeform: Shape 44">
              <a:extLst>
                <a:ext uri="{FF2B5EF4-FFF2-40B4-BE49-F238E27FC236}">
                  <a16:creationId xmlns:a16="http://schemas.microsoft.com/office/drawing/2014/main" id="{50319062-910E-6C64-759E-E20BD62F1139}"/>
                </a:ext>
              </a:extLst>
            </p:cNvPr>
            <p:cNvSpPr/>
            <p:nvPr/>
          </p:nvSpPr>
          <p:spPr>
            <a:xfrm>
              <a:off x="4530427" y="3004685"/>
              <a:ext cx="55660" cy="53613"/>
            </a:xfrm>
            <a:custGeom>
              <a:avLst/>
              <a:gdLst>
                <a:gd name="connsiteX0" fmla="*/ -2 w 55660"/>
                <a:gd name="connsiteY0" fmla="*/ 24347 h 53613"/>
                <a:gd name="connsiteX1" fmla="*/ 25971 w 55660"/>
                <a:gd name="connsiteY1" fmla="*/ 53389 h 53613"/>
                <a:gd name="connsiteX2" fmla="*/ 55532 w 55660"/>
                <a:gd name="connsiteY2" fmla="*/ 29931 h 53613"/>
                <a:gd name="connsiteX3" fmla="*/ 55603 w 55660"/>
                <a:gd name="connsiteY3" fmla="*/ 29187 h 53613"/>
                <a:gd name="connsiteX4" fmla="*/ 29630 w 55660"/>
                <a:gd name="connsiteY4" fmla="*/ 145 h 53613"/>
                <a:gd name="connsiteX5" fmla="*/ 93 w 55660"/>
                <a:gd name="connsiteY5" fmla="*/ 23367 h 53613"/>
                <a:gd name="connsiteX6" fmla="*/ -2 w 55660"/>
                <a:gd name="connsiteY6" fmla="*/ 24347 h 5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60" h="53613">
                  <a:moveTo>
                    <a:pt x="-2" y="24347"/>
                  </a:moveTo>
                  <a:cubicBezTo>
                    <a:pt x="-675" y="39482"/>
                    <a:pt x="10860" y="52373"/>
                    <a:pt x="25971" y="53389"/>
                  </a:cubicBezTo>
                  <a:cubicBezTo>
                    <a:pt x="40610" y="55077"/>
                    <a:pt x="53844" y="44570"/>
                    <a:pt x="55532" y="29931"/>
                  </a:cubicBezTo>
                  <a:cubicBezTo>
                    <a:pt x="55556" y="29683"/>
                    <a:pt x="55579" y="29435"/>
                    <a:pt x="55603" y="29187"/>
                  </a:cubicBezTo>
                  <a:cubicBezTo>
                    <a:pt x="56276" y="14052"/>
                    <a:pt x="44742" y="1161"/>
                    <a:pt x="29630" y="145"/>
                  </a:cubicBezTo>
                  <a:cubicBezTo>
                    <a:pt x="15062" y="-1602"/>
                    <a:pt x="1840" y="8799"/>
                    <a:pt x="93" y="23367"/>
                  </a:cubicBezTo>
                  <a:cubicBezTo>
                    <a:pt x="57" y="23686"/>
                    <a:pt x="22" y="24016"/>
                    <a:pt x="-2" y="24347"/>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67" name="Freeform: Shape 45">
              <a:extLst>
                <a:ext uri="{FF2B5EF4-FFF2-40B4-BE49-F238E27FC236}">
                  <a16:creationId xmlns:a16="http://schemas.microsoft.com/office/drawing/2014/main" id="{A3C06347-B1C1-8A80-3DE8-E08D248EB3E8}"/>
                </a:ext>
              </a:extLst>
            </p:cNvPr>
            <p:cNvSpPr/>
            <p:nvPr/>
          </p:nvSpPr>
          <p:spPr>
            <a:xfrm>
              <a:off x="4519658" y="2908738"/>
              <a:ext cx="110718" cy="31271"/>
            </a:xfrm>
            <a:custGeom>
              <a:avLst/>
              <a:gdLst>
                <a:gd name="connsiteX0" fmla="*/ 260 w 110718"/>
                <a:gd name="connsiteY0" fmla="*/ 27620 h 31271"/>
                <a:gd name="connsiteX1" fmla="*/ 55275 w 110718"/>
                <a:gd name="connsiteY1" fmla="*/ 17467 h 31271"/>
                <a:gd name="connsiteX2" fmla="*/ 110289 w 110718"/>
                <a:gd name="connsiteY2" fmla="*/ 30689 h 31271"/>
                <a:gd name="connsiteX3" fmla="*/ 99192 w 110718"/>
                <a:gd name="connsiteY3" fmla="*/ 15106 h 31271"/>
                <a:gd name="connsiteX4" fmla="*/ 55275 w 110718"/>
                <a:gd name="connsiteY4" fmla="*/ -5 h 31271"/>
                <a:gd name="connsiteX5" fmla="*/ 11358 w 110718"/>
                <a:gd name="connsiteY5" fmla="*/ 12627 h 31271"/>
                <a:gd name="connsiteX6" fmla="*/ 260 w 110718"/>
                <a:gd name="connsiteY6" fmla="*/ 27620 h 3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718" h="31271">
                  <a:moveTo>
                    <a:pt x="260" y="27620"/>
                  </a:moveTo>
                  <a:cubicBezTo>
                    <a:pt x="3566" y="31398"/>
                    <a:pt x="25170" y="15814"/>
                    <a:pt x="55275" y="17467"/>
                  </a:cubicBezTo>
                  <a:cubicBezTo>
                    <a:pt x="85379" y="19120"/>
                    <a:pt x="106865" y="34231"/>
                    <a:pt x="110289" y="30689"/>
                  </a:cubicBezTo>
                  <a:cubicBezTo>
                    <a:pt x="111942" y="29037"/>
                    <a:pt x="108518" y="22425"/>
                    <a:pt x="99192" y="15106"/>
                  </a:cubicBezTo>
                  <a:cubicBezTo>
                    <a:pt x="86465" y="5650"/>
                    <a:pt x="71118" y="373"/>
                    <a:pt x="55275" y="-5"/>
                  </a:cubicBezTo>
                  <a:cubicBezTo>
                    <a:pt x="39668" y="-525"/>
                    <a:pt x="24297" y="3902"/>
                    <a:pt x="11358" y="12627"/>
                  </a:cubicBezTo>
                  <a:cubicBezTo>
                    <a:pt x="1913" y="19474"/>
                    <a:pt x="-1038" y="25967"/>
                    <a:pt x="260" y="27620"/>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68" name="Freeform: Shape 46">
              <a:extLst>
                <a:ext uri="{FF2B5EF4-FFF2-40B4-BE49-F238E27FC236}">
                  <a16:creationId xmlns:a16="http://schemas.microsoft.com/office/drawing/2014/main" id="{B5407736-6AC9-6195-B309-66FD48386B6D}"/>
                </a:ext>
              </a:extLst>
            </p:cNvPr>
            <p:cNvSpPr/>
            <p:nvPr/>
          </p:nvSpPr>
          <p:spPr>
            <a:xfrm>
              <a:off x="4818235" y="2918100"/>
              <a:ext cx="110623" cy="33748"/>
            </a:xfrm>
            <a:custGeom>
              <a:avLst/>
              <a:gdLst>
                <a:gd name="connsiteX0" fmla="*/ 484 w 110623"/>
                <a:gd name="connsiteY0" fmla="*/ 33251 h 33748"/>
                <a:gd name="connsiteX1" fmla="*/ 54200 w 110623"/>
                <a:gd name="connsiteY1" fmla="*/ 17550 h 33748"/>
                <a:gd name="connsiteX2" fmla="*/ 110277 w 110623"/>
                <a:gd name="connsiteY2" fmla="*/ 24987 h 33748"/>
                <a:gd name="connsiteX3" fmla="*/ 97763 w 110623"/>
                <a:gd name="connsiteY3" fmla="*/ 10584 h 33748"/>
                <a:gd name="connsiteX4" fmla="*/ 52547 w 110623"/>
                <a:gd name="connsiteY4" fmla="*/ 196 h 33748"/>
                <a:gd name="connsiteX5" fmla="*/ 10047 w 110623"/>
                <a:gd name="connsiteY5" fmla="*/ 17195 h 33748"/>
                <a:gd name="connsiteX6" fmla="*/ 484 w 110623"/>
                <a:gd name="connsiteY6" fmla="*/ 33251 h 3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23" h="33748">
                  <a:moveTo>
                    <a:pt x="484" y="33251"/>
                  </a:moveTo>
                  <a:cubicBezTo>
                    <a:pt x="4262" y="36675"/>
                    <a:pt x="24095" y="19557"/>
                    <a:pt x="54200" y="17550"/>
                  </a:cubicBezTo>
                  <a:cubicBezTo>
                    <a:pt x="84304" y="15543"/>
                    <a:pt x="107325" y="29355"/>
                    <a:pt x="110277" y="24987"/>
                  </a:cubicBezTo>
                  <a:cubicBezTo>
                    <a:pt x="111811" y="23216"/>
                    <a:pt x="107797" y="16959"/>
                    <a:pt x="97763" y="10584"/>
                  </a:cubicBezTo>
                  <a:cubicBezTo>
                    <a:pt x="84115" y="2568"/>
                    <a:pt x="68331" y="-1056"/>
                    <a:pt x="52547" y="196"/>
                  </a:cubicBezTo>
                  <a:cubicBezTo>
                    <a:pt x="36940" y="1234"/>
                    <a:pt x="22065" y="7184"/>
                    <a:pt x="10047" y="17195"/>
                  </a:cubicBezTo>
                  <a:cubicBezTo>
                    <a:pt x="1429" y="24987"/>
                    <a:pt x="-1287" y="31717"/>
                    <a:pt x="484" y="33251"/>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69" name="Freeform: Shape 47">
              <a:extLst>
                <a:ext uri="{FF2B5EF4-FFF2-40B4-BE49-F238E27FC236}">
                  <a16:creationId xmlns:a16="http://schemas.microsoft.com/office/drawing/2014/main" id="{35707A0E-FA98-2419-AE6C-BC0275E53921}"/>
                </a:ext>
              </a:extLst>
            </p:cNvPr>
            <p:cNvSpPr/>
            <p:nvPr/>
          </p:nvSpPr>
          <p:spPr>
            <a:xfrm>
              <a:off x="4631222" y="2927059"/>
              <a:ext cx="97588" cy="250897"/>
            </a:xfrm>
            <a:custGeom>
              <a:avLst/>
              <a:gdLst>
                <a:gd name="connsiteX0" fmla="*/ 75462 w 97588"/>
                <a:gd name="connsiteY0" fmla="*/ 249898 h 250897"/>
                <a:gd name="connsiteX1" fmla="*/ 26941 w 97588"/>
                <a:gd name="connsiteY1" fmla="*/ 239509 h 250897"/>
                <a:gd name="connsiteX2" fmla="*/ 10885 w 97588"/>
                <a:gd name="connsiteY2" fmla="*/ 231481 h 250897"/>
                <a:gd name="connsiteX3" fmla="*/ 16788 w 97588"/>
                <a:gd name="connsiteY3" fmla="*/ 208932 h 250897"/>
                <a:gd name="connsiteX4" fmla="*/ 41343 w 97588"/>
                <a:gd name="connsiteY4" fmla="*/ 151203 h 250897"/>
                <a:gd name="connsiteX5" fmla="*/ 97302 w 97588"/>
                <a:gd name="connsiteY5" fmla="*/ -27 h 250897"/>
                <a:gd name="connsiteX6" fmla="*/ 29302 w 97588"/>
                <a:gd name="connsiteY6" fmla="*/ 146363 h 250897"/>
                <a:gd name="connsiteX7" fmla="*/ 5690 w 97588"/>
                <a:gd name="connsiteY7" fmla="*/ 204446 h 250897"/>
                <a:gd name="connsiteX8" fmla="*/ 732 w 97588"/>
                <a:gd name="connsiteY8" fmla="*/ 234432 h 250897"/>
                <a:gd name="connsiteX9" fmla="*/ 12538 w 97588"/>
                <a:gd name="connsiteY9" fmla="*/ 246238 h 250897"/>
                <a:gd name="connsiteX10" fmla="*/ 25524 w 97588"/>
                <a:gd name="connsiteY10" fmla="*/ 248481 h 250897"/>
                <a:gd name="connsiteX11" fmla="*/ 75462 w 97588"/>
                <a:gd name="connsiteY11" fmla="*/ 249898 h 250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588" h="250897">
                  <a:moveTo>
                    <a:pt x="75462" y="249898"/>
                  </a:moveTo>
                  <a:cubicBezTo>
                    <a:pt x="75462" y="248245"/>
                    <a:pt x="57045" y="244467"/>
                    <a:pt x="26941" y="239509"/>
                  </a:cubicBezTo>
                  <a:cubicBezTo>
                    <a:pt x="19267" y="238565"/>
                    <a:pt x="12065" y="236794"/>
                    <a:pt x="10885" y="231481"/>
                  </a:cubicBezTo>
                  <a:cubicBezTo>
                    <a:pt x="10554" y="223548"/>
                    <a:pt x="12608" y="215685"/>
                    <a:pt x="16788" y="208932"/>
                  </a:cubicBezTo>
                  <a:lnTo>
                    <a:pt x="41343" y="151203"/>
                  </a:lnTo>
                  <a:cubicBezTo>
                    <a:pt x="75580" y="68563"/>
                    <a:pt x="100371" y="1271"/>
                    <a:pt x="97302" y="-27"/>
                  </a:cubicBezTo>
                  <a:cubicBezTo>
                    <a:pt x="94233" y="-1326"/>
                    <a:pt x="63538" y="64195"/>
                    <a:pt x="29302" y="146363"/>
                  </a:cubicBezTo>
                  <a:lnTo>
                    <a:pt x="5690" y="204446"/>
                  </a:lnTo>
                  <a:cubicBezTo>
                    <a:pt x="555" y="213548"/>
                    <a:pt x="-1192" y="224162"/>
                    <a:pt x="732" y="234432"/>
                  </a:cubicBezTo>
                  <a:cubicBezTo>
                    <a:pt x="2668" y="239958"/>
                    <a:pt x="7013" y="244302"/>
                    <a:pt x="12538" y="246238"/>
                  </a:cubicBezTo>
                  <a:cubicBezTo>
                    <a:pt x="16752" y="247525"/>
                    <a:pt x="21120" y="248281"/>
                    <a:pt x="25524" y="248481"/>
                  </a:cubicBezTo>
                  <a:cubicBezTo>
                    <a:pt x="56336" y="250842"/>
                    <a:pt x="75226" y="251669"/>
                    <a:pt x="75462" y="249898"/>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70" name="Freeform: Shape 48">
              <a:extLst>
                <a:ext uri="{FF2B5EF4-FFF2-40B4-BE49-F238E27FC236}">
                  <a16:creationId xmlns:a16="http://schemas.microsoft.com/office/drawing/2014/main" id="{1390D5CF-F2B9-8B45-700D-43E64D553518}"/>
                </a:ext>
              </a:extLst>
            </p:cNvPr>
            <p:cNvSpPr/>
            <p:nvPr/>
          </p:nvSpPr>
          <p:spPr>
            <a:xfrm>
              <a:off x="4714799" y="3221122"/>
              <a:ext cx="75415" cy="64217"/>
            </a:xfrm>
            <a:custGeom>
              <a:avLst/>
              <a:gdLst>
                <a:gd name="connsiteX0" fmla="*/ 38398 w 75415"/>
                <a:gd name="connsiteY0" fmla="*/ 578 h 64217"/>
                <a:gd name="connsiteX1" fmla="*/ 67558 w 75415"/>
                <a:gd name="connsiteY1" fmla="*/ 17342 h 64217"/>
                <a:gd name="connsiteX2" fmla="*/ 72281 w 75415"/>
                <a:gd name="connsiteY2" fmla="*/ 57481 h 64217"/>
                <a:gd name="connsiteX3" fmla="*/ 25058 w 75415"/>
                <a:gd name="connsiteY3" fmla="*/ 62557 h 64217"/>
                <a:gd name="connsiteX4" fmla="*/ 7940 w 75415"/>
                <a:gd name="connsiteY4" fmla="*/ 48508 h 64217"/>
                <a:gd name="connsiteX5" fmla="*/ 1211 w 75415"/>
                <a:gd name="connsiteY5" fmla="*/ 29147 h 64217"/>
                <a:gd name="connsiteX6" fmla="*/ 13796 w 75415"/>
                <a:gd name="connsiteY6" fmla="*/ 2407 h 64217"/>
                <a:gd name="connsiteX7" fmla="*/ 14315 w 75415"/>
                <a:gd name="connsiteY7" fmla="*/ 2230 h 64217"/>
                <a:gd name="connsiteX8" fmla="*/ 38398 w 75415"/>
                <a:gd name="connsiteY8" fmla="*/ 578 h 6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15" h="64217">
                  <a:moveTo>
                    <a:pt x="38398" y="578"/>
                  </a:moveTo>
                  <a:cubicBezTo>
                    <a:pt x="50003" y="1935"/>
                    <a:pt x="60546" y="7991"/>
                    <a:pt x="67558" y="17342"/>
                  </a:cubicBezTo>
                  <a:cubicBezTo>
                    <a:pt x="74052" y="26786"/>
                    <a:pt x="78774" y="48863"/>
                    <a:pt x="72281" y="57481"/>
                  </a:cubicBezTo>
                  <a:cubicBezTo>
                    <a:pt x="65788" y="66099"/>
                    <a:pt x="41940" y="64682"/>
                    <a:pt x="25058" y="62557"/>
                  </a:cubicBezTo>
                  <a:cubicBezTo>
                    <a:pt x="17137" y="61530"/>
                    <a:pt x="10490" y="56076"/>
                    <a:pt x="7940" y="48508"/>
                  </a:cubicBezTo>
                  <a:lnTo>
                    <a:pt x="1211" y="29147"/>
                  </a:lnTo>
                  <a:cubicBezTo>
                    <a:pt x="-2697" y="18286"/>
                    <a:pt x="2934" y="6315"/>
                    <a:pt x="13796" y="2407"/>
                  </a:cubicBezTo>
                  <a:cubicBezTo>
                    <a:pt x="13973" y="2348"/>
                    <a:pt x="14138" y="2289"/>
                    <a:pt x="14315" y="2230"/>
                  </a:cubicBezTo>
                  <a:cubicBezTo>
                    <a:pt x="22130" y="-72"/>
                    <a:pt x="30347" y="-638"/>
                    <a:pt x="38398" y="578"/>
                  </a:cubicBezTo>
                  <a:close/>
                </a:path>
              </a:pathLst>
            </a:custGeom>
            <a:solidFill>
              <a:srgbClr val="FF9A6C"/>
            </a:solidFill>
            <a:ln w="11803" cap="flat">
              <a:noFill/>
              <a:prstDash val="solid"/>
              <a:miter/>
            </a:ln>
          </p:spPr>
          <p:txBody>
            <a:bodyPr rtlCol="0" anchor="ctr"/>
            <a:lstStyle/>
            <a:p>
              <a:endParaRPr lang="en-IN"/>
            </a:p>
          </p:txBody>
        </p:sp>
        <p:sp>
          <p:nvSpPr>
            <p:cNvPr id="71" name="Freeform: Shape 49">
              <a:extLst>
                <a:ext uri="{FF2B5EF4-FFF2-40B4-BE49-F238E27FC236}">
                  <a16:creationId xmlns:a16="http://schemas.microsoft.com/office/drawing/2014/main" id="{1F9341B4-BFD4-157F-3884-FAEE4992D196}"/>
                </a:ext>
              </a:extLst>
            </p:cNvPr>
            <p:cNvSpPr/>
            <p:nvPr/>
          </p:nvSpPr>
          <p:spPr>
            <a:xfrm>
              <a:off x="4804669" y="2806088"/>
              <a:ext cx="137760" cy="38412"/>
            </a:xfrm>
            <a:custGeom>
              <a:avLst/>
              <a:gdLst>
                <a:gd name="connsiteX0" fmla="*/ 355 w 137760"/>
                <a:gd name="connsiteY0" fmla="*/ 35588 h 38412"/>
                <a:gd name="connsiteX1" fmla="*/ 69064 w 137760"/>
                <a:gd name="connsiteY1" fmla="*/ 30866 h 38412"/>
                <a:gd name="connsiteX2" fmla="*/ 137537 w 137760"/>
                <a:gd name="connsiteY2" fmla="*/ 24255 h 38412"/>
                <a:gd name="connsiteX3" fmla="*/ 119828 w 137760"/>
                <a:gd name="connsiteY3" fmla="*/ 8199 h 38412"/>
                <a:gd name="connsiteX4" fmla="*/ 66585 w 137760"/>
                <a:gd name="connsiteY4" fmla="*/ 407 h 38412"/>
                <a:gd name="connsiteX5" fmla="*/ 15348 w 137760"/>
                <a:gd name="connsiteY5" fmla="*/ 16817 h 38412"/>
                <a:gd name="connsiteX6" fmla="*/ 355 w 137760"/>
                <a:gd name="connsiteY6" fmla="*/ 35588 h 38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60" h="38412">
                  <a:moveTo>
                    <a:pt x="355" y="35588"/>
                  </a:moveTo>
                  <a:cubicBezTo>
                    <a:pt x="4841" y="43026"/>
                    <a:pt x="33647" y="33463"/>
                    <a:pt x="69064" y="30866"/>
                  </a:cubicBezTo>
                  <a:cubicBezTo>
                    <a:pt x="104481" y="28269"/>
                    <a:pt x="134349" y="32283"/>
                    <a:pt x="137537" y="24255"/>
                  </a:cubicBezTo>
                  <a:cubicBezTo>
                    <a:pt x="138953" y="20359"/>
                    <a:pt x="132578" y="13748"/>
                    <a:pt x="119828" y="8199"/>
                  </a:cubicBezTo>
                  <a:cubicBezTo>
                    <a:pt x="102934" y="1470"/>
                    <a:pt x="84695" y="-1198"/>
                    <a:pt x="66585" y="407"/>
                  </a:cubicBezTo>
                  <a:cubicBezTo>
                    <a:pt x="48439" y="1730"/>
                    <a:pt x="30884" y="7349"/>
                    <a:pt x="15348" y="16817"/>
                  </a:cubicBezTo>
                  <a:cubicBezTo>
                    <a:pt x="3543" y="24373"/>
                    <a:pt x="-1534" y="31928"/>
                    <a:pt x="355" y="35588"/>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72" name="Freeform: Shape 50">
              <a:extLst>
                <a:ext uri="{FF2B5EF4-FFF2-40B4-BE49-F238E27FC236}">
                  <a16:creationId xmlns:a16="http://schemas.microsoft.com/office/drawing/2014/main" id="{0D93EBBE-9F21-68AC-106D-E5C1DDFD4CE3}"/>
                </a:ext>
              </a:extLst>
            </p:cNvPr>
            <p:cNvSpPr/>
            <p:nvPr/>
          </p:nvSpPr>
          <p:spPr>
            <a:xfrm>
              <a:off x="4526322" y="2854154"/>
              <a:ext cx="119644" cy="35560"/>
            </a:xfrm>
            <a:custGeom>
              <a:avLst/>
              <a:gdLst>
                <a:gd name="connsiteX0" fmla="*/ 916 w 119644"/>
                <a:gd name="connsiteY0" fmla="*/ 32856 h 35560"/>
                <a:gd name="connsiteX1" fmla="*/ 59944 w 119644"/>
                <a:gd name="connsiteY1" fmla="*/ 30731 h 35560"/>
                <a:gd name="connsiteX2" fmla="*/ 118972 w 119644"/>
                <a:gd name="connsiteY2" fmla="*/ 26599 h 35560"/>
                <a:gd name="connsiteX3" fmla="*/ 106458 w 119644"/>
                <a:gd name="connsiteY3" fmla="*/ 10071 h 35560"/>
                <a:gd name="connsiteX4" fmla="*/ 58173 w 119644"/>
                <a:gd name="connsiteY4" fmla="*/ 154 h 35560"/>
                <a:gd name="connsiteX5" fmla="*/ 10951 w 119644"/>
                <a:gd name="connsiteY5" fmla="*/ 15147 h 35560"/>
                <a:gd name="connsiteX6" fmla="*/ 916 w 119644"/>
                <a:gd name="connsiteY6" fmla="*/ 32856 h 3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44" h="35560">
                  <a:moveTo>
                    <a:pt x="916" y="32856"/>
                  </a:moveTo>
                  <a:cubicBezTo>
                    <a:pt x="7291" y="39467"/>
                    <a:pt x="31020" y="31793"/>
                    <a:pt x="59944" y="30731"/>
                  </a:cubicBezTo>
                  <a:cubicBezTo>
                    <a:pt x="88868" y="29668"/>
                    <a:pt x="113423" y="33800"/>
                    <a:pt x="118972" y="26599"/>
                  </a:cubicBezTo>
                  <a:cubicBezTo>
                    <a:pt x="121333" y="23057"/>
                    <a:pt x="117201" y="16328"/>
                    <a:pt x="106458" y="10071"/>
                  </a:cubicBezTo>
                  <a:cubicBezTo>
                    <a:pt x="91548" y="2480"/>
                    <a:pt x="74866" y="-944"/>
                    <a:pt x="58173" y="154"/>
                  </a:cubicBezTo>
                  <a:cubicBezTo>
                    <a:pt x="41350" y="697"/>
                    <a:pt x="25011" y="5892"/>
                    <a:pt x="10951" y="15147"/>
                  </a:cubicBezTo>
                  <a:cubicBezTo>
                    <a:pt x="1270" y="22467"/>
                    <a:pt x="-1799" y="29550"/>
                    <a:pt x="916" y="32856"/>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73" name="Freeform: Shape 51">
              <a:extLst>
                <a:ext uri="{FF2B5EF4-FFF2-40B4-BE49-F238E27FC236}">
                  <a16:creationId xmlns:a16="http://schemas.microsoft.com/office/drawing/2014/main" id="{99BFEC16-3F22-2BC5-D70E-ADB8E0970FDB}"/>
                </a:ext>
              </a:extLst>
            </p:cNvPr>
            <p:cNvSpPr/>
            <p:nvPr/>
          </p:nvSpPr>
          <p:spPr>
            <a:xfrm>
              <a:off x="4036862" y="3670242"/>
              <a:ext cx="1526232" cy="1934646"/>
            </a:xfrm>
            <a:custGeom>
              <a:avLst/>
              <a:gdLst>
                <a:gd name="connsiteX0" fmla="*/ 1526203 w 1526232"/>
                <a:gd name="connsiteY0" fmla="*/ 464978 h 1934646"/>
                <a:gd name="connsiteX1" fmla="*/ 1242867 w 1526232"/>
                <a:gd name="connsiteY1" fmla="*/ 1493603 h 1934646"/>
                <a:gd name="connsiteX2" fmla="*/ 1342389 w 1526232"/>
                <a:gd name="connsiteY2" fmla="*/ 1788744 h 1934646"/>
                <a:gd name="connsiteX3" fmla="*/ -30 w 1526232"/>
                <a:gd name="connsiteY3" fmla="*/ 1799486 h 1934646"/>
                <a:gd name="connsiteX4" fmla="*/ 149784 w 1526232"/>
                <a:gd name="connsiteY4" fmla="*/ 1291844 h 1934646"/>
                <a:gd name="connsiteX5" fmla="*/ 158520 w 1526232"/>
                <a:gd name="connsiteY5" fmla="*/ 563318 h 1934646"/>
                <a:gd name="connsiteX6" fmla="*/ 310931 w 1526232"/>
                <a:gd name="connsiteY6" fmla="*/ 53433 h 1934646"/>
                <a:gd name="connsiteX7" fmla="*/ 643023 w 1526232"/>
                <a:gd name="connsiteY7" fmla="*/ 780 h 1934646"/>
                <a:gd name="connsiteX8" fmla="*/ 1056220 w 1526232"/>
                <a:gd name="connsiteY8" fmla="*/ -46 h 1934646"/>
                <a:gd name="connsiteX9" fmla="*/ 1365646 w 1526232"/>
                <a:gd name="connsiteY9" fmla="*/ 66065 h 1934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6232" h="1934646">
                  <a:moveTo>
                    <a:pt x="1526203" y="464978"/>
                  </a:moveTo>
                  <a:lnTo>
                    <a:pt x="1242867" y="1493603"/>
                  </a:lnTo>
                  <a:lnTo>
                    <a:pt x="1342389" y="1788744"/>
                  </a:lnTo>
                  <a:cubicBezTo>
                    <a:pt x="967914" y="1954022"/>
                    <a:pt x="426626" y="2006203"/>
                    <a:pt x="-30" y="1799486"/>
                  </a:cubicBezTo>
                  <a:cubicBezTo>
                    <a:pt x="-30" y="1799486"/>
                    <a:pt x="144825" y="1374483"/>
                    <a:pt x="149784" y="1291844"/>
                  </a:cubicBezTo>
                  <a:cubicBezTo>
                    <a:pt x="154742" y="1209205"/>
                    <a:pt x="119089" y="725174"/>
                    <a:pt x="158520" y="563318"/>
                  </a:cubicBezTo>
                  <a:cubicBezTo>
                    <a:pt x="197951" y="401463"/>
                    <a:pt x="310931" y="53433"/>
                    <a:pt x="310931" y="53433"/>
                  </a:cubicBezTo>
                  <a:lnTo>
                    <a:pt x="643023" y="780"/>
                  </a:lnTo>
                  <a:cubicBezTo>
                    <a:pt x="795316" y="82593"/>
                    <a:pt x="892830" y="95225"/>
                    <a:pt x="1056220" y="-46"/>
                  </a:cubicBezTo>
                  <a:lnTo>
                    <a:pt x="1365646" y="66065"/>
                  </a:lnTo>
                  <a:close/>
                </a:path>
              </a:pathLst>
            </a:custGeom>
            <a:solidFill>
              <a:schemeClr val="accent1">
                <a:lumMod val="60000"/>
                <a:lumOff val="40000"/>
              </a:schemeClr>
            </a:solidFill>
            <a:ln w="11803" cap="flat">
              <a:noFill/>
              <a:prstDash val="solid"/>
              <a:miter/>
            </a:ln>
          </p:spPr>
          <p:txBody>
            <a:bodyPr rtlCol="0" anchor="ctr"/>
            <a:lstStyle/>
            <a:p>
              <a:endParaRPr lang="en-IN"/>
            </a:p>
          </p:txBody>
        </p:sp>
        <p:sp>
          <p:nvSpPr>
            <p:cNvPr id="74" name="Freeform: Shape 52">
              <a:extLst>
                <a:ext uri="{FF2B5EF4-FFF2-40B4-BE49-F238E27FC236}">
                  <a16:creationId xmlns:a16="http://schemas.microsoft.com/office/drawing/2014/main" id="{A4529085-3133-B7FA-46CA-0F21258FF6F0}"/>
                </a:ext>
              </a:extLst>
            </p:cNvPr>
            <p:cNvSpPr/>
            <p:nvPr/>
          </p:nvSpPr>
          <p:spPr>
            <a:xfrm>
              <a:off x="3822818" y="3669534"/>
              <a:ext cx="824395" cy="1383502"/>
            </a:xfrm>
            <a:custGeom>
              <a:avLst/>
              <a:gdLst>
                <a:gd name="connsiteX0" fmla="*/ 529579 w 824395"/>
                <a:gd name="connsiteY0" fmla="*/ 52843 h 1383502"/>
                <a:gd name="connsiteX1" fmla="*/ 279417 w 824395"/>
                <a:gd name="connsiteY1" fmla="*/ 218122 h 1383502"/>
                <a:gd name="connsiteX2" fmla="*/ 804 w 824395"/>
                <a:gd name="connsiteY2" fmla="*/ 1111926 h 1383502"/>
                <a:gd name="connsiteX3" fmla="*/ 152861 w 824395"/>
                <a:gd name="connsiteY3" fmla="*/ 1383456 h 1383502"/>
                <a:gd name="connsiteX4" fmla="*/ 382599 w 824395"/>
                <a:gd name="connsiteY4" fmla="*/ 1154309 h 1383502"/>
                <a:gd name="connsiteX5" fmla="*/ 573260 w 824395"/>
                <a:gd name="connsiteY5" fmla="*/ 1171309 h 1383502"/>
                <a:gd name="connsiteX6" fmla="*/ 824365 w 824395"/>
                <a:gd name="connsiteY6" fmla="*/ -46 h 138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395" h="1383502">
                  <a:moveTo>
                    <a:pt x="529579" y="52843"/>
                  </a:moveTo>
                  <a:cubicBezTo>
                    <a:pt x="529579" y="52843"/>
                    <a:pt x="351196" y="71732"/>
                    <a:pt x="279417" y="218122"/>
                  </a:cubicBezTo>
                  <a:cubicBezTo>
                    <a:pt x="207639" y="364512"/>
                    <a:pt x="11075" y="1004731"/>
                    <a:pt x="804" y="1111926"/>
                  </a:cubicBezTo>
                  <a:cubicBezTo>
                    <a:pt x="-9466" y="1219121"/>
                    <a:pt x="77069" y="1363386"/>
                    <a:pt x="152861" y="1383456"/>
                  </a:cubicBezTo>
                  <a:lnTo>
                    <a:pt x="382599" y="1154309"/>
                  </a:lnTo>
                  <a:lnTo>
                    <a:pt x="573260" y="1171309"/>
                  </a:lnTo>
                  <a:lnTo>
                    <a:pt x="824365" y="-46"/>
                  </a:lnTo>
                  <a:close/>
                </a:path>
              </a:pathLst>
            </a:custGeom>
            <a:solidFill>
              <a:schemeClr val="accent1">
                <a:lumMod val="60000"/>
                <a:lumOff val="40000"/>
              </a:schemeClr>
            </a:solidFill>
            <a:ln w="11803" cap="flat">
              <a:noFill/>
              <a:prstDash val="solid"/>
              <a:miter/>
            </a:ln>
          </p:spPr>
          <p:txBody>
            <a:bodyPr rtlCol="0" anchor="ctr"/>
            <a:lstStyle/>
            <a:p>
              <a:endParaRPr lang="en-IN"/>
            </a:p>
          </p:txBody>
        </p:sp>
        <p:sp>
          <p:nvSpPr>
            <p:cNvPr id="75" name="Freeform: Shape 53">
              <a:extLst>
                <a:ext uri="{FF2B5EF4-FFF2-40B4-BE49-F238E27FC236}">
                  <a16:creationId xmlns:a16="http://schemas.microsoft.com/office/drawing/2014/main" id="{18F413D2-BCC1-2FCE-158A-5429DCA82B3A}"/>
                </a:ext>
              </a:extLst>
            </p:cNvPr>
            <p:cNvSpPr/>
            <p:nvPr/>
          </p:nvSpPr>
          <p:spPr>
            <a:xfrm>
              <a:off x="3986215" y="4116377"/>
              <a:ext cx="231626" cy="604212"/>
            </a:xfrm>
            <a:custGeom>
              <a:avLst/>
              <a:gdLst>
                <a:gd name="connsiteX0" fmla="*/ 231597 w 231626"/>
                <a:gd name="connsiteY0" fmla="*/ -46 h 604212"/>
                <a:gd name="connsiteX1" fmla="*/ 186736 w 231626"/>
                <a:gd name="connsiteY1" fmla="*/ 454706 h 604212"/>
                <a:gd name="connsiteX2" fmla="*/ 61124 w 231626"/>
                <a:gd name="connsiteY2" fmla="*/ 407484 h 604212"/>
                <a:gd name="connsiteX3" fmla="*/ 190986 w 231626"/>
                <a:gd name="connsiteY3" fmla="*/ 521999 h 604212"/>
                <a:gd name="connsiteX4" fmla="*/ 87214 w 231626"/>
                <a:gd name="connsiteY4" fmla="*/ 504526 h 604212"/>
                <a:gd name="connsiteX5" fmla="*/ -30 w 231626"/>
                <a:gd name="connsiteY5" fmla="*/ 555291 h 604212"/>
                <a:gd name="connsiteX6" fmla="*/ 124166 w 231626"/>
                <a:gd name="connsiteY6" fmla="*/ 545138 h 604212"/>
                <a:gd name="connsiteX7" fmla="*/ 230416 w 231626"/>
                <a:gd name="connsiteY7" fmla="*/ 604166 h 604212"/>
                <a:gd name="connsiteX8" fmla="*/ 194999 w 231626"/>
                <a:gd name="connsiteY8" fmla="*/ 195573 h 60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626" h="604212">
                  <a:moveTo>
                    <a:pt x="231597" y="-46"/>
                  </a:moveTo>
                  <a:cubicBezTo>
                    <a:pt x="175996" y="144738"/>
                    <a:pt x="160497" y="301847"/>
                    <a:pt x="186736" y="454706"/>
                  </a:cubicBezTo>
                  <a:lnTo>
                    <a:pt x="61124" y="407484"/>
                  </a:lnTo>
                  <a:cubicBezTo>
                    <a:pt x="95369" y="454825"/>
                    <a:pt x="139730" y="493948"/>
                    <a:pt x="190986" y="521999"/>
                  </a:cubicBezTo>
                  <a:cubicBezTo>
                    <a:pt x="157103" y="512200"/>
                    <a:pt x="122395" y="502283"/>
                    <a:pt x="87214" y="504526"/>
                  </a:cubicBezTo>
                  <a:cubicBezTo>
                    <a:pt x="52033" y="506769"/>
                    <a:pt x="16380" y="523770"/>
                    <a:pt x="-30" y="555291"/>
                  </a:cubicBezTo>
                  <a:cubicBezTo>
                    <a:pt x="40936" y="547853"/>
                    <a:pt x="82610" y="540297"/>
                    <a:pt x="124166" y="545138"/>
                  </a:cubicBezTo>
                  <a:cubicBezTo>
                    <a:pt x="165721" y="549978"/>
                    <a:pt x="207513" y="568749"/>
                    <a:pt x="230416" y="604166"/>
                  </a:cubicBezTo>
                  <a:cubicBezTo>
                    <a:pt x="199310" y="470337"/>
                    <a:pt x="187385" y="332766"/>
                    <a:pt x="194999" y="195573"/>
                  </a:cubicBezTo>
                </a:path>
              </a:pathLst>
            </a:custGeom>
            <a:solidFill>
              <a:srgbClr val="000000"/>
            </a:solidFill>
            <a:ln w="11803" cap="flat">
              <a:noFill/>
              <a:prstDash val="solid"/>
              <a:miter/>
            </a:ln>
          </p:spPr>
          <p:txBody>
            <a:bodyPr rtlCol="0" anchor="ctr"/>
            <a:lstStyle/>
            <a:p>
              <a:endParaRPr lang="en-IN"/>
            </a:p>
          </p:txBody>
        </p:sp>
        <p:sp>
          <p:nvSpPr>
            <p:cNvPr id="76" name="Freeform: Shape 55">
              <a:extLst>
                <a:ext uri="{FF2B5EF4-FFF2-40B4-BE49-F238E27FC236}">
                  <a16:creationId xmlns:a16="http://schemas.microsoft.com/office/drawing/2014/main" id="{B06A6B24-699F-DFFC-B83D-3ABB4706BAFA}"/>
                </a:ext>
              </a:extLst>
            </p:cNvPr>
            <p:cNvSpPr/>
            <p:nvPr/>
          </p:nvSpPr>
          <p:spPr>
            <a:xfrm>
              <a:off x="4536004" y="4749926"/>
              <a:ext cx="773032" cy="423014"/>
            </a:xfrm>
            <a:custGeom>
              <a:avLst/>
              <a:gdLst>
                <a:gd name="connsiteX0" fmla="*/ 344577 w 773032"/>
                <a:gd name="connsiteY0" fmla="*/ 171667 h 423014"/>
                <a:gd name="connsiteX1" fmla="*/ 501356 w 773032"/>
                <a:gd name="connsiteY1" fmla="*/ 20319 h 423014"/>
                <a:gd name="connsiteX2" fmla="*/ 558377 w 773032"/>
                <a:gd name="connsiteY2" fmla="*/ 250 h 423014"/>
                <a:gd name="connsiteX3" fmla="*/ 694496 w 773032"/>
                <a:gd name="connsiteY3" fmla="*/ 18430 h 423014"/>
                <a:gd name="connsiteX4" fmla="*/ 744316 w 773032"/>
                <a:gd name="connsiteY4" fmla="*/ 50896 h 423014"/>
                <a:gd name="connsiteX5" fmla="*/ 773003 w 773032"/>
                <a:gd name="connsiteY5" fmla="*/ 139320 h 423014"/>
                <a:gd name="connsiteX6" fmla="*/ 770524 w 773032"/>
                <a:gd name="connsiteY6" fmla="*/ 171195 h 423014"/>
                <a:gd name="connsiteX7" fmla="*/ 745838 w 773032"/>
                <a:gd name="connsiteY7" fmla="*/ 190580 h 423014"/>
                <a:gd name="connsiteX8" fmla="*/ 737940 w 773032"/>
                <a:gd name="connsiteY8" fmla="*/ 188077 h 423014"/>
                <a:gd name="connsiteX9" fmla="*/ 723183 w 773032"/>
                <a:gd name="connsiteY9" fmla="*/ 174146 h 423014"/>
                <a:gd name="connsiteX10" fmla="*/ 714447 w 773032"/>
                <a:gd name="connsiteY10" fmla="*/ 147938 h 423014"/>
                <a:gd name="connsiteX11" fmla="*/ 664628 w 773032"/>
                <a:gd name="connsiteY11" fmla="*/ 216529 h 423014"/>
                <a:gd name="connsiteX12" fmla="*/ 619294 w 773032"/>
                <a:gd name="connsiteY12" fmla="*/ 297397 h 423014"/>
                <a:gd name="connsiteX13" fmla="*/ 562981 w 773032"/>
                <a:gd name="connsiteY13" fmla="*/ 339780 h 423014"/>
                <a:gd name="connsiteX14" fmla="*/ 450473 w 773032"/>
                <a:gd name="connsiteY14" fmla="*/ 339780 h 423014"/>
                <a:gd name="connsiteX15" fmla="*/ 266660 w 773032"/>
                <a:gd name="connsiteY15" fmla="*/ 422419 h 423014"/>
                <a:gd name="connsiteX16" fmla="*/ 20512 w 773032"/>
                <a:gd name="connsiteY16" fmla="*/ 394204 h 423014"/>
                <a:gd name="connsiteX17" fmla="*/ -30 w 773032"/>
                <a:gd name="connsiteY17" fmla="*/ 80882 h 42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3032" h="423014">
                  <a:moveTo>
                    <a:pt x="344577" y="171667"/>
                  </a:moveTo>
                  <a:lnTo>
                    <a:pt x="501356" y="20319"/>
                  </a:lnTo>
                  <a:cubicBezTo>
                    <a:pt x="516550" y="5668"/>
                    <a:pt x="537363" y="-1651"/>
                    <a:pt x="558377" y="250"/>
                  </a:cubicBezTo>
                  <a:cubicBezTo>
                    <a:pt x="603120" y="4499"/>
                    <a:pt x="678912" y="12055"/>
                    <a:pt x="694496" y="18430"/>
                  </a:cubicBezTo>
                  <a:cubicBezTo>
                    <a:pt x="716926" y="27166"/>
                    <a:pt x="738177" y="39680"/>
                    <a:pt x="744316" y="50896"/>
                  </a:cubicBezTo>
                  <a:cubicBezTo>
                    <a:pt x="755956" y="79654"/>
                    <a:pt x="765542" y="109204"/>
                    <a:pt x="773003" y="139320"/>
                  </a:cubicBezTo>
                  <a:cubicBezTo>
                    <a:pt x="773003" y="149992"/>
                    <a:pt x="772177" y="160653"/>
                    <a:pt x="770524" y="171195"/>
                  </a:cubicBezTo>
                  <a:cubicBezTo>
                    <a:pt x="769060" y="183367"/>
                    <a:pt x="758010" y="192044"/>
                    <a:pt x="745838" y="190580"/>
                  </a:cubicBezTo>
                  <a:cubicBezTo>
                    <a:pt x="743076" y="190249"/>
                    <a:pt x="740396" y="189399"/>
                    <a:pt x="737940" y="188077"/>
                  </a:cubicBezTo>
                  <a:cubicBezTo>
                    <a:pt x="731825" y="184890"/>
                    <a:pt x="726725" y="180061"/>
                    <a:pt x="723183" y="174146"/>
                  </a:cubicBezTo>
                  <a:cubicBezTo>
                    <a:pt x="717895" y="166390"/>
                    <a:pt x="714872" y="157312"/>
                    <a:pt x="714447" y="147938"/>
                  </a:cubicBezTo>
                  <a:cubicBezTo>
                    <a:pt x="714447" y="147938"/>
                    <a:pt x="719406" y="215230"/>
                    <a:pt x="664628" y="216529"/>
                  </a:cubicBezTo>
                  <a:cubicBezTo>
                    <a:pt x="664628" y="216529"/>
                    <a:pt x="689892" y="273786"/>
                    <a:pt x="619294" y="297397"/>
                  </a:cubicBezTo>
                  <a:cubicBezTo>
                    <a:pt x="619294" y="297397"/>
                    <a:pt x="622009" y="334821"/>
                    <a:pt x="562981" y="339780"/>
                  </a:cubicBezTo>
                  <a:cubicBezTo>
                    <a:pt x="525534" y="342719"/>
                    <a:pt x="487921" y="342719"/>
                    <a:pt x="450473" y="339780"/>
                  </a:cubicBezTo>
                  <a:cubicBezTo>
                    <a:pt x="450473" y="339780"/>
                    <a:pt x="342570" y="417225"/>
                    <a:pt x="266660" y="422419"/>
                  </a:cubicBezTo>
                  <a:cubicBezTo>
                    <a:pt x="190749" y="427613"/>
                    <a:pt x="20512" y="394204"/>
                    <a:pt x="20512" y="394204"/>
                  </a:cubicBezTo>
                  <a:lnTo>
                    <a:pt x="-30" y="80882"/>
                  </a:lnTo>
                  <a:close/>
                </a:path>
              </a:pathLst>
            </a:custGeom>
            <a:solidFill>
              <a:srgbClr val="FFBF9D"/>
            </a:solidFill>
            <a:ln w="11803" cap="flat">
              <a:noFill/>
              <a:prstDash val="solid"/>
              <a:miter/>
            </a:ln>
          </p:spPr>
          <p:txBody>
            <a:bodyPr rtlCol="0" anchor="ctr"/>
            <a:lstStyle/>
            <a:p>
              <a:endParaRPr lang="en-IN"/>
            </a:p>
          </p:txBody>
        </p:sp>
        <p:sp>
          <p:nvSpPr>
            <p:cNvPr id="77" name="Freeform: Shape 56">
              <a:extLst>
                <a:ext uri="{FF2B5EF4-FFF2-40B4-BE49-F238E27FC236}">
                  <a16:creationId xmlns:a16="http://schemas.microsoft.com/office/drawing/2014/main" id="{0825CDD4-8130-7331-9028-E8A585F749D2}"/>
                </a:ext>
              </a:extLst>
            </p:cNvPr>
            <p:cNvSpPr/>
            <p:nvPr/>
          </p:nvSpPr>
          <p:spPr>
            <a:xfrm>
              <a:off x="5092993" y="4825660"/>
              <a:ext cx="161619" cy="78058"/>
            </a:xfrm>
            <a:custGeom>
              <a:avLst/>
              <a:gdLst>
                <a:gd name="connsiteX0" fmla="*/ -30 w 161619"/>
                <a:gd name="connsiteY0" fmla="*/ -46 h 78058"/>
                <a:gd name="connsiteX1" fmla="*/ 24998 w 161619"/>
                <a:gd name="connsiteY1" fmla="*/ 10461 h 78058"/>
                <a:gd name="connsiteX2" fmla="*/ 87568 w 161619"/>
                <a:gd name="connsiteY2" fmla="*/ 30766 h 78058"/>
                <a:gd name="connsiteX3" fmla="*/ 122985 w 161619"/>
                <a:gd name="connsiteY3" fmla="*/ 39030 h 78058"/>
                <a:gd name="connsiteX4" fmla="*/ 144353 w 161619"/>
                <a:gd name="connsiteY4" fmla="*/ 56621 h 78058"/>
                <a:gd name="connsiteX5" fmla="*/ 156159 w 161619"/>
                <a:gd name="connsiteY5" fmla="*/ 73030 h 78058"/>
                <a:gd name="connsiteX6" fmla="*/ 161590 w 161619"/>
                <a:gd name="connsiteY6" fmla="*/ 77989 h 78058"/>
                <a:gd name="connsiteX7" fmla="*/ 157458 w 161619"/>
                <a:gd name="connsiteY7" fmla="*/ 72086 h 78058"/>
                <a:gd name="connsiteX8" fmla="*/ 147423 w 161619"/>
                <a:gd name="connsiteY8" fmla="*/ 54968 h 78058"/>
                <a:gd name="connsiteX9" fmla="*/ 138805 w 161619"/>
                <a:gd name="connsiteY9" fmla="*/ 43753 h 78058"/>
                <a:gd name="connsiteX10" fmla="*/ 124756 w 161619"/>
                <a:gd name="connsiteY10" fmla="*/ 35370 h 78058"/>
                <a:gd name="connsiteX11" fmla="*/ 89339 w 161619"/>
                <a:gd name="connsiteY11" fmla="*/ 26753 h 78058"/>
                <a:gd name="connsiteX12" fmla="*/ 26769 w 161619"/>
                <a:gd name="connsiteY12" fmla="*/ 7628 h 78058"/>
                <a:gd name="connsiteX13" fmla="*/ -30 w 161619"/>
                <a:gd name="connsiteY13" fmla="*/ -46 h 7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1619" h="78058">
                  <a:moveTo>
                    <a:pt x="-30" y="-46"/>
                  </a:moveTo>
                  <a:cubicBezTo>
                    <a:pt x="8046" y="4074"/>
                    <a:pt x="16404" y="7580"/>
                    <a:pt x="24998" y="10461"/>
                  </a:cubicBezTo>
                  <a:cubicBezTo>
                    <a:pt x="40818" y="16364"/>
                    <a:pt x="62658" y="24155"/>
                    <a:pt x="87568" y="30766"/>
                  </a:cubicBezTo>
                  <a:cubicBezTo>
                    <a:pt x="99374" y="34308"/>
                    <a:pt x="112242" y="36197"/>
                    <a:pt x="122985" y="39030"/>
                  </a:cubicBezTo>
                  <a:cubicBezTo>
                    <a:pt x="132040" y="42041"/>
                    <a:pt x="139655" y="48310"/>
                    <a:pt x="144353" y="56621"/>
                  </a:cubicBezTo>
                  <a:cubicBezTo>
                    <a:pt x="148839" y="63468"/>
                    <a:pt x="152499" y="69371"/>
                    <a:pt x="156159" y="73030"/>
                  </a:cubicBezTo>
                  <a:cubicBezTo>
                    <a:pt x="159819" y="76690"/>
                    <a:pt x="161472" y="78225"/>
                    <a:pt x="161590" y="77989"/>
                  </a:cubicBezTo>
                  <a:cubicBezTo>
                    <a:pt x="160362" y="75923"/>
                    <a:pt x="158981" y="73939"/>
                    <a:pt x="157458" y="72086"/>
                  </a:cubicBezTo>
                  <a:cubicBezTo>
                    <a:pt x="154860" y="68190"/>
                    <a:pt x="151673" y="62287"/>
                    <a:pt x="147423" y="54968"/>
                  </a:cubicBezTo>
                  <a:cubicBezTo>
                    <a:pt x="145015" y="50895"/>
                    <a:pt x="142122" y="47129"/>
                    <a:pt x="138805" y="43753"/>
                  </a:cubicBezTo>
                  <a:cubicBezTo>
                    <a:pt x="134838" y="39904"/>
                    <a:pt x="130033" y="37035"/>
                    <a:pt x="124756" y="35370"/>
                  </a:cubicBezTo>
                  <a:cubicBezTo>
                    <a:pt x="113659" y="32183"/>
                    <a:pt x="101971" y="30176"/>
                    <a:pt x="89339" y="26753"/>
                  </a:cubicBezTo>
                  <a:cubicBezTo>
                    <a:pt x="64665" y="20141"/>
                    <a:pt x="42707" y="12822"/>
                    <a:pt x="26769" y="7628"/>
                  </a:cubicBezTo>
                  <a:cubicBezTo>
                    <a:pt x="18045" y="4381"/>
                    <a:pt x="9084" y="1807"/>
                    <a:pt x="-30" y="-46"/>
                  </a:cubicBezTo>
                  <a:close/>
                </a:path>
              </a:pathLst>
            </a:custGeom>
            <a:solidFill>
              <a:srgbClr val="FF9A6C"/>
            </a:solidFill>
            <a:ln w="11803" cap="flat">
              <a:noFill/>
              <a:prstDash val="solid"/>
              <a:miter/>
            </a:ln>
          </p:spPr>
          <p:txBody>
            <a:bodyPr rtlCol="0" anchor="ctr"/>
            <a:lstStyle/>
            <a:p>
              <a:endParaRPr lang="en-IN"/>
            </a:p>
          </p:txBody>
        </p:sp>
        <p:sp>
          <p:nvSpPr>
            <p:cNvPr id="78" name="Freeform: Shape 57">
              <a:extLst>
                <a:ext uri="{FF2B5EF4-FFF2-40B4-BE49-F238E27FC236}">
                  <a16:creationId xmlns:a16="http://schemas.microsoft.com/office/drawing/2014/main" id="{582BE9EB-5B45-6B70-E63D-1A2DC07DCBA0}"/>
                </a:ext>
              </a:extLst>
            </p:cNvPr>
            <p:cNvSpPr/>
            <p:nvPr/>
          </p:nvSpPr>
          <p:spPr>
            <a:xfrm>
              <a:off x="5072806" y="4921639"/>
              <a:ext cx="123959" cy="41556"/>
            </a:xfrm>
            <a:custGeom>
              <a:avLst/>
              <a:gdLst>
                <a:gd name="connsiteX0" fmla="*/ -30 w 123959"/>
                <a:gd name="connsiteY0" fmla="*/ -46 h 41556"/>
                <a:gd name="connsiteX1" fmla="*/ 17443 w 123959"/>
                <a:gd name="connsiteY1" fmla="*/ 7981 h 41556"/>
                <a:gd name="connsiteX2" fmla="*/ 60887 w 123959"/>
                <a:gd name="connsiteY2" fmla="*/ 23919 h 41556"/>
                <a:gd name="connsiteX3" fmla="*/ 105159 w 123959"/>
                <a:gd name="connsiteY3" fmla="*/ 37378 h 41556"/>
                <a:gd name="connsiteX4" fmla="*/ 123930 w 123959"/>
                <a:gd name="connsiteY4" fmla="*/ 41510 h 41556"/>
                <a:gd name="connsiteX5" fmla="*/ 105985 w 123959"/>
                <a:gd name="connsiteY5" fmla="*/ 34544 h 41556"/>
                <a:gd name="connsiteX6" fmla="*/ 62186 w 123959"/>
                <a:gd name="connsiteY6" fmla="*/ 19905 h 41556"/>
                <a:gd name="connsiteX7" fmla="*/ 18387 w 123959"/>
                <a:gd name="connsiteY7" fmla="*/ 5266 h 41556"/>
                <a:gd name="connsiteX8" fmla="*/ -30 w 123959"/>
                <a:gd name="connsiteY8" fmla="*/ -46 h 4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959" h="41556">
                  <a:moveTo>
                    <a:pt x="-30" y="-46"/>
                  </a:moveTo>
                  <a:cubicBezTo>
                    <a:pt x="5424" y="3365"/>
                    <a:pt x="11292" y="6069"/>
                    <a:pt x="17443" y="7981"/>
                  </a:cubicBezTo>
                  <a:cubicBezTo>
                    <a:pt x="28422" y="12468"/>
                    <a:pt x="43769" y="18134"/>
                    <a:pt x="60887" y="23919"/>
                  </a:cubicBezTo>
                  <a:cubicBezTo>
                    <a:pt x="78006" y="29704"/>
                    <a:pt x="93707" y="34308"/>
                    <a:pt x="105159" y="37378"/>
                  </a:cubicBezTo>
                  <a:cubicBezTo>
                    <a:pt x="111262" y="39384"/>
                    <a:pt x="117554" y="40766"/>
                    <a:pt x="123930" y="41510"/>
                  </a:cubicBezTo>
                  <a:cubicBezTo>
                    <a:pt x="118227" y="38534"/>
                    <a:pt x="112207" y="36197"/>
                    <a:pt x="105985" y="34544"/>
                  </a:cubicBezTo>
                  <a:lnTo>
                    <a:pt x="62186" y="19905"/>
                  </a:lnTo>
                  <a:lnTo>
                    <a:pt x="18387" y="5266"/>
                  </a:lnTo>
                  <a:cubicBezTo>
                    <a:pt x="12449" y="2870"/>
                    <a:pt x="6275" y="1087"/>
                    <a:pt x="-30" y="-46"/>
                  </a:cubicBezTo>
                  <a:close/>
                </a:path>
              </a:pathLst>
            </a:custGeom>
            <a:solidFill>
              <a:srgbClr val="FF9A6C"/>
            </a:solidFill>
            <a:ln w="11803" cap="flat">
              <a:noFill/>
              <a:prstDash val="solid"/>
              <a:miter/>
            </a:ln>
          </p:spPr>
          <p:txBody>
            <a:bodyPr rtlCol="0" anchor="ctr"/>
            <a:lstStyle/>
            <a:p>
              <a:endParaRPr lang="en-IN"/>
            </a:p>
          </p:txBody>
        </p:sp>
        <p:sp>
          <p:nvSpPr>
            <p:cNvPr id="79" name="Freeform: Shape 58">
              <a:extLst>
                <a:ext uri="{FF2B5EF4-FFF2-40B4-BE49-F238E27FC236}">
                  <a16:creationId xmlns:a16="http://schemas.microsoft.com/office/drawing/2014/main" id="{9B1AA1DB-CFC1-86CC-5FA4-A49F5D6A7634}"/>
                </a:ext>
              </a:extLst>
            </p:cNvPr>
            <p:cNvSpPr/>
            <p:nvPr/>
          </p:nvSpPr>
          <p:spPr>
            <a:xfrm>
              <a:off x="5034083" y="5010975"/>
              <a:ext cx="118174" cy="32349"/>
            </a:xfrm>
            <a:custGeom>
              <a:avLst/>
              <a:gdLst>
                <a:gd name="connsiteX0" fmla="*/ -30 w 118174"/>
                <a:gd name="connsiteY0" fmla="*/ 341 h 32349"/>
                <a:gd name="connsiteX1" fmla="*/ 59825 w 118174"/>
                <a:gd name="connsiteY1" fmla="*/ 13327 h 32349"/>
                <a:gd name="connsiteX2" fmla="*/ 118145 w 118174"/>
                <a:gd name="connsiteY2" fmla="*/ 32216 h 32349"/>
                <a:gd name="connsiteX3" fmla="*/ 102207 w 118174"/>
                <a:gd name="connsiteY3" fmla="*/ 23716 h 32349"/>
                <a:gd name="connsiteX4" fmla="*/ 60887 w 118174"/>
                <a:gd name="connsiteY4" fmla="*/ 9195 h 32349"/>
                <a:gd name="connsiteX5" fmla="*/ 18033 w 118174"/>
                <a:gd name="connsiteY5" fmla="*/ 1049 h 32349"/>
                <a:gd name="connsiteX6" fmla="*/ -30 w 118174"/>
                <a:gd name="connsiteY6" fmla="*/ 341 h 3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174" h="32349">
                  <a:moveTo>
                    <a:pt x="-30" y="341"/>
                  </a:moveTo>
                  <a:cubicBezTo>
                    <a:pt x="-30" y="1639"/>
                    <a:pt x="27241" y="4354"/>
                    <a:pt x="59825" y="13327"/>
                  </a:cubicBezTo>
                  <a:cubicBezTo>
                    <a:pt x="92409" y="22299"/>
                    <a:pt x="117673" y="33396"/>
                    <a:pt x="118145" y="32216"/>
                  </a:cubicBezTo>
                  <a:cubicBezTo>
                    <a:pt x="113257" y="28639"/>
                    <a:pt x="107897" y="25782"/>
                    <a:pt x="102207" y="23716"/>
                  </a:cubicBezTo>
                  <a:cubicBezTo>
                    <a:pt x="88820" y="17836"/>
                    <a:pt x="75007" y="12985"/>
                    <a:pt x="60887" y="9195"/>
                  </a:cubicBezTo>
                  <a:cubicBezTo>
                    <a:pt x="46827" y="5417"/>
                    <a:pt x="32495" y="2702"/>
                    <a:pt x="18033" y="1049"/>
                  </a:cubicBezTo>
                  <a:cubicBezTo>
                    <a:pt x="12083" y="-108"/>
                    <a:pt x="5991" y="-356"/>
                    <a:pt x="-30" y="341"/>
                  </a:cubicBezTo>
                  <a:close/>
                </a:path>
              </a:pathLst>
            </a:custGeom>
            <a:solidFill>
              <a:srgbClr val="FF9A6C"/>
            </a:solidFill>
            <a:ln w="11803" cap="flat">
              <a:noFill/>
              <a:prstDash val="solid"/>
              <a:miter/>
            </a:ln>
          </p:spPr>
          <p:txBody>
            <a:bodyPr rtlCol="0" anchor="ctr"/>
            <a:lstStyle/>
            <a:p>
              <a:endParaRPr lang="en-IN"/>
            </a:p>
          </p:txBody>
        </p:sp>
        <p:sp>
          <p:nvSpPr>
            <p:cNvPr id="80" name="Freeform: Shape 59">
              <a:extLst>
                <a:ext uri="{FF2B5EF4-FFF2-40B4-BE49-F238E27FC236}">
                  <a16:creationId xmlns:a16="http://schemas.microsoft.com/office/drawing/2014/main" id="{2A150B28-E4D8-D2A6-3432-1D5903C24FD9}"/>
                </a:ext>
              </a:extLst>
            </p:cNvPr>
            <p:cNvSpPr/>
            <p:nvPr/>
          </p:nvSpPr>
          <p:spPr>
            <a:xfrm>
              <a:off x="3975590" y="4704416"/>
              <a:ext cx="841033" cy="459475"/>
            </a:xfrm>
            <a:custGeom>
              <a:avLst/>
              <a:gdLst>
                <a:gd name="connsiteX0" fmla="*/ 695440 w 841033"/>
                <a:gd name="connsiteY0" fmla="*/ 459429 h 459475"/>
                <a:gd name="connsiteX1" fmla="*/ -30 w 841033"/>
                <a:gd name="connsiteY1" fmla="*/ 348456 h 459475"/>
                <a:gd name="connsiteX2" fmla="*/ 205507 w 841033"/>
                <a:gd name="connsiteY2" fmla="*/ -46 h 459475"/>
                <a:gd name="connsiteX3" fmla="*/ 841004 w 841033"/>
                <a:gd name="connsiteY3" fmla="*/ 200649 h 459475"/>
              </a:gdLst>
              <a:ahLst/>
              <a:cxnLst>
                <a:cxn ang="0">
                  <a:pos x="connsiteX0" y="connsiteY0"/>
                </a:cxn>
                <a:cxn ang="0">
                  <a:pos x="connsiteX1" y="connsiteY1"/>
                </a:cxn>
                <a:cxn ang="0">
                  <a:pos x="connsiteX2" y="connsiteY2"/>
                </a:cxn>
                <a:cxn ang="0">
                  <a:pos x="connsiteX3" y="connsiteY3"/>
                </a:cxn>
              </a:cxnLst>
              <a:rect l="l" t="t" r="r" b="b"/>
              <a:pathLst>
                <a:path w="841033" h="459475">
                  <a:moveTo>
                    <a:pt x="695440" y="459429"/>
                  </a:moveTo>
                  <a:lnTo>
                    <a:pt x="-30" y="348456"/>
                  </a:lnTo>
                  <a:cubicBezTo>
                    <a:pt x="-30" y="348456"/>
                    <a:pt x="83554" y="-46"/>
                    <a:pt x="205507" y="-46"/>
                  </a:cubicBezTo>
                  <a:cubicBezTo>
                    <a:pt x="223333" y="-46"/>
                    <a:pt x="841004" y="200649"/>
                    <a:pt x="841004" y="200649"/>
                  </a:cubicBezTo>
                  <a:close/>
                </a:path>
              </a:pathLst>
            </a:custGeom>
            <a:solidFill>
              <a:schemeClr val="accent1">
                <a:lumMod val="60000"/>
                <a:lumOff val="40000"/>
              </a:schemeClr>
            </a:solidFill>
            <a:ln w="11803" cap="flat">
              <a:noFill/>
              <a:prstDash val="solid"/>
              <a:miter/>
            </a:ln>
          </p:spPr>
          <p:txBody>
            <a:bodyPr rtlCol="0" anchor="ctr"/>
            <a:lstStyle/>
            <a:p>
              <a:endParaRPr lang="en-IN"/>
            </a:p>
          </p:txBody>
        </p:sp>
        <p:sp>
          <p:nvSpPr>
            <p:cNvPr id="81" name="Freeform: Shape 60">
              <a:extLst>
                <a:ext uri="{FF2B5EF4-FFF2-40B4-BE49-F238E27FC236}">
                  <a16:creationId xmlns:a16="http://schemas.microsoft.com/office/drawing/2014/main" id="{F3D0B561-0DA1-E3DD-89F8-BF0E4BEF9B77}"/>
                </a:ext>
              </a:extLst>
            </p:cNvPr>
            <p:cNvSpPr/>
            <p:nvPr/>
          </p:nvSpPr>
          <p:spPr>
            <a:xfrm>
              <a:off x="4792658" y="4904521"/>
              <a:ext cx="105660" cy="107430"/>
            </a:xfrm>
            <a:custGeom>
              <a:avLst/>
              <a:gdLst>
                <a:gd name="connsiteX0" fmla="*/ -30 w 105660"/>
                <a:gd name="connsiteY0" fmla="*/ 107385 h 107430"/>
                <a:gd name="connsiteX1" fmla="*/ 16262 w 105660"/>
                <a:gd name="connsiteY1" fmla="*/ 92510 h 107430"/>
                <a:gd name="connsiteX2" fmla="*/ 54276 w 105660"/>
                <a:gd name="connsiteY2" fmla="*/ 55204 h 107430"/>
                <a:gd name="connsiteX3" fmla="*/ 91464 w 105660"/>
                <a:gd name="connsiteY3" fmla="*/ 16954 h 107430"/>
                <a:gd name="connsiteX4" fmla="*/ 105631 w 105660"/>
                <a:gd name="connsiteY4" fmla="*/ -46 h 107430"/>
                <a:gd name="connsiteX5" fmla="*/ 89339 w 105660"/>
                <a:gd name="connsiteY5" fmla="*/ 14828 h 107430"/>
                <a:gd name="connsiteX6" fmla="*/ 51325 w 105660"/>
                <a:gd name="connsiteY6" fmla="*/ 52252 h 107430"/>
                <a:gd name="connsiteX7" fmla="*/ 14137 w 105660"/>
                <a:gd name="connsiteY7" fmla="*/ 90384 h 107430"/>
                <a:gd name="connsiteX8" fmla="*/ -30 w 105660"/>
                <a:gd name="connsiteY8" fmla="*/ 107385 h 10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660" h="107430">
                  <a:moveTo>
                    <a:pt x="-30" y="107385"/>
                  </a:moveTo>
                  <a:cubicBezTo>
                    <a:pt x="5838" y="102922"/>
                    <a:pt x="11280" y="97940"/>
                    <a:pt x="16262" y="92510"/>
                  </a:cubicBezTo>
                  <a:lnTo>
                    <a:pt x="54276" y="55204"/>
                  </a:lnTo>
                  <a:cubicBezTo>
                    <a:pt x="69033" y="40565"/>
                    <a:pt x="82255" y="26988"/>
                    <a:pt x="91464" y="16954"/>
                  </a:cubicBezTo>
                  <a:cubicBezTo>
                    <a:pt x="96729" y="11771"/>
                    <a:pt x="101475" y="6069"/>
                    <a:pt x="105631" y="-46"/>
                  </a:cubicBezTo>
                  <a:cubicBezTo>
                    <a:pt x="99811" y="4463"/>
                    <a:pt x="94356" y="9433"/>
                    <a:pt x="89339" y="14828"/>
                  </a:cubicBezTo>
                  <a:lnTo>
                    <a:pt x="51325" y="52252"/>
                  </a:lnTo>
                  <a:cubicBezTo>
                    <a:pt x="36568" y="66891"/>
                    <a:pt x="23345" y="80350"/>
                    <a:pt x="14137" y="90384"/>
                  </a:cubicBezTo>
                  <a:cubicBezTo>
                    <a:pt x="8895" y="95603"/>
                    <a:pt x="4161" y="101293"/>
                    <a:pt x="-30" y="107385"/>
                  </a:cubicBezTo>
                  <a:close/>
                </a:path>
              </a:pathLst>
            </a:custGeom>
            <a:solidFill>
              <a:srgbClr val="FF9A6C"/>
            </a:solidFill>
            <a:ln w="11803" cap="flat">
              <a:noFill/>
              <a:prstDash val="solid"/>
              <a:miter/>
            </a:ln>
          </p:spPr>
          <p:txBody>
            <a:bodyPr rtlCol="0" anchor="ctr"/>
            <a:lstStyle/>
            <a:p>
              <a:endParaRPr lang="en-IN"/>
            </a:p>
          </p:txBody>
        </p:sp>
        <p:sp>
          <p:nvSpPr>
            <p:cNvPr id="82" name="Freeform: Shape 61">
              <a:extLst>
                <a:ext uri="{FF2B5EF4-FFF2-40B4-BE49-F238E27FC236}">
                  <a16:creationId xmlns:a16="http://schemas.microsoft.com/office/drawing/2014/main" id="{89B687E1-C7E4-1468-0999-6C56BA57A0A1}"/>
                </a:ext>
              </a:extLst>
            </p:cNvPr>
            <p:cNvSpPr/>
            <p:nvPr/>
          </p:nvSpPr>
          <p:spPr>
            <a:xfrm>
              <a:off x="3986806" y="4654175"/>
              <a:ext cx="829818" cy="250936"/>
            </a:xfrm>
            <a:custGeom>
              <a:avLst/>
              <a:gdLst>
                <a:gd name="connsiteX0" fmla="*/ 829788 w 829818"/>
                <a:gd name="connsiteY0" fmla="*/ 250890 h 250936"/>
                <a:gd name="connsiteX1" fmla="*/ 820934 w 829818"/>
                <a:gd name="connsiteY1" fmla="*/ 249237 h 250936"/>
                <a:gd name="connsiteX2" fmla="*/ 796142 w 829818"/>
                <a:gd name="connsiteY2" fmla="*/ 242626 h 250936"/>
                <a:gd name="connsiteX3" fmla="*/ 705593 w 829818"/>
                <a:gd name="connsiteY3" fmla="*/ 216536 h 250936"/>
                <a:gd name="connsiteX4" fmla="*/ 407737 w 829818"/>
                <a:gd name="connsiteY4" fmla="*/ 126931 h 250936"/>
                <a:gd name="connsiteX5" fmla="*/ 228409 w 829818"/>
                <a:gd name="connsiteY5" fmla="*/ 71562 h 250936"/>
                <a:gd name="connsiteX6" fmla="*/ 226993 w 829818"/>
                <a:gd name="connsiteY6" fmla="*/ 71562 h 250936"/>
                <a:gd name="connsiteX7" fmla="*/ 226048 w 829818"/>
                <a:gd name="connsiteY7" fmla="*/ 70146 h 250936"/>
                <a:gd name="connsiteX8" fmla="*/ 144944 w 829818"/>
                <a:gd name="connsiteY8" fmla="*/ 14777 h 250936"/>
                <a:gd name="connsiteX9" fmla="*/ 67381 w 829818"/>
                <a:gd name="connsiteY9" fmla="*/ 6867 h 250936"/>
                <a:gd name="connsiteX10" fmla="*/ 17325 w 829818"/>
                <a:gd name="connsiteY10" fmla="*/ 16902 h 250936"/>
                <a:gd name="connsiteX11" fmla="*/ -30 w 829818"/>
                <a:gd name="connsiteY11" fmla="*/ 22687 h 250936"/>
                <a:gd name="connsiteX12" fmla="*/ 16380 w 829818"/>
                <a:gd name="connsiteY12" fmla="*/ 14187 h 250936"/>
                <a:gd name="connsiteX13" fmla="*/ 147069 w 829818"/>
                <a:gd name="connsiteY13" fmla="*/ 7576 h 250936"/>
                <a:gd name="connsiteX14" fmla="*/ 233604 w 829818"/>
                <a:gd name="connsiteY14" fmla="*/ 64597 h 250936"/>
                <a:gd name="connsiteX15" fmla="*/ 231125 w 829818"/>
                <a:gd name="connsiteY15" fmla="*/ 62708 h 250936"/>
                <a:gd name="connsiteX16" fmla="*/ 410688 w 829818"/>
                <a:gd name="connsiteY16" fmla="*/ 117132 h 250936"/>
                <a:gd name="connsiteX17" fmla="*/ 707600 w 829818"/>
                <a:gd name="connsiteY17" fmla="*/ 209570 h 250936"/>
                <a:gd name="connsiteX18" fmla="*/ 797323 w 829818"/>
                <a:gd name="connsiteY18" fmla="*/ 238612 h 250936"/>
                <a:gd name="connsiteX19" fmla="*/ 820934 w 829818"/>
                <a:gd name="connsiteY19" fmla="*/ 247112 h 250936"/>
                <a:gd name="connsiteX20" fmla="*/ 829788 w 829818"/>
                <a:gd name="connsiteY20" fmla="*/ 250890 h 25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9818" h="250936">
                  <a:moveTo>
                    <a:pt x="829788" y="250890"/>
                  </a:moveTo>
                  <a:cubicBezTo>
                    <a:pt x="826766" y="250796"/>
                    <a:pt x="823779" y="250241"/>
                    <a:pt x="820934" y="249237"/>
                  </a:cubicBezTo>
                  <a:lnTo>
                    <a:pt x="796142" y="242626"/>
                  </a:lnTo>
                  <a:lnTo>
                    <a:pt x="705593" y="216536"/>
                  </a:lnTo>
                  <a:cubicBezTo>
                    <a:pt x="629211" y="194105"/>
                    <a:pt x="523904" y="162466"/>
                    <a:pt x="407737" y="126931"/>
                  </a:cubicBezTo>
                  <a:lnTo>
                    <a:pt x="228409" y="71562"/>
                  </a:lnTo>
                  <a:lnTo>
                    <a:pt x="226993" y="71562"/>
                  </a:lnTo>
                  <a:lnTo>
                    <a:pt x="226048" y="70146"/>
                  </a:lnTo>
                  <a:cubicBezTo>
                    <a:pt x="205527" y="43607"/>
                    <a:pt x="177140" y="24222"/>
                    <a:pt x="144944" y="14777"/>
                  </a:cubicBezTo>
                  <a:cubicBezTo>
                    <a:pt x="119851" y="7116"/>
                    <a:pt x="93503" y="4424"/>
                    <a:pt x="67381" y="6867"/>
                  </a:cubicBezTo>
                  <a:cubicBezTo>
                    <a:pt x="50376" y="8355"/>
                    <a:pt x="33589" y="11720"/>
                    <a:pt x="17325" y="16902"/>
                  </a:cubicBezTo>
                  <a:cubicBezTo>
                    <a:pt x="5519" y="20562"/>
                    <a:pt x="207" y="23159"/>
                    <a:pt x="-30" y="22687"/>
                  </a:cubicBezTo>
                  <a:cubicBezTo>
                    <a:pt x="4883" y="18886"/>
                    <a:pt x="10442" y="16005"/>
                    <a:pt x="16380" y="14187"/>
                  </a:cubicBezTo>
                  <a:cubicBezTo>
                    <a:pt x="58064" y="-2176"/>
                    <a:pt x="103947" y="-4501"/>
                    <a:pt x="147069" y="7576"/>
                  </a:cubicBezTo>
                  <a:cubicBezTo>
                    <a:pt x="181326" y="16714"/>
                    <a:pt x="211693" y="36724"/>
                    <a:pt x="233604" y="64597"/>
                  </a:cubicBezTo>
                  <a:lnTo>
                    <a:pt x="231125" y="62708"/>
                  </a:lnTo>
                  <a:lnTo>
                    <a:pt x="410688" y="117132"/>
                  </a:lnTo>
                  <a:cubicBezTo>
                    <a:pt x="526856" y="152549"/>
                    <a:pt x="631808" y="185369"/>
                    <a:pt x="707600" y="209570"/>
                  </a:cubicBezTo>
                  <a:lnTo>
                    <a:pt x="797323" y="238612"/>
                  </a:lnTo>
                  <a:lnTo>
                    <a:pt x="820934" y="247112"/>
                  </a:lnTo>
                  <a:cubicBezTo>
                    <a:pt x="824074" y="247868"/>
                    <a:pt x="827073" y="249143"/>
                    <a:pt x="829788" y="250890"/>
                  </a:cubicBezTo>
                  <a:close/>
                </a:path>
              </a:pathLst>
            </a:custGeom>
            <a:solidFill>
              <a:srgbClr val="263238"/>
            </a:solidFill>
            <a:ln w="11803" cap="flat">
              <a:noFill/>
              <a:prstDash val="solid"/>
              <a:miter/>
            </a:ln>
          </p:spPr>
          <p:txBody>
            <a:bodyPr rtlCol="0" anchor="ctr"/>
            <a:lstStyle/>
            <a:p>
              <a:endParaRPr lang="en-IN"/>
            </a:p>
          </p:txBody>
        </p:sp>
        <p:sp>
          <p:nvSpPr>
            <p:cNvPr id="83" name="Freeform: Shape 62">
              <a:extLst>
                <a:ext uri="{FF2B5EF4-FFF2-40B4-BE49-F238E27FC236}">
                  <a16:creationId xmlns:a16="http://schemas.microsoft.com/office/drawing/2014/main" id="{729E549E-117B-8EE1-94FD-73807AB32EE3}"/>
                </a:ext>
              </a:extLst>
            </p:cNvPr>
            <p:cNvSpPr/>
            <p:nvPr/>
          </p:nvSpPr>
          <p:spPr>
            <a:xfrm>
              <a:off x="4261907" y="3309135"/>
              <a:ext cx="593321" cy="666282"/>
            </a:xfrm>
            <a:custGeom>
              <a:avLst/>
              <a:gdLst>
                <a:gd name="connsiteX0" fmla="*/ 370519 w 593321"/>
                <a:gd name="connsiteY0" fmla="*/ 480770 h 666282"/>
                <a:gd name="connsiteX1" fmla="*/ 422228 w 593321"/>
                <a:gd name="connsiteY1" fmla="*/ 241115 h 666282"/>
                <a:gd name="connsiteX2" fmla="*/ 593292 w 593321"/>
                <a:gd name="connsiteY2" fmla="*/ 77725 h 666282"/>
                <a:gd name="connsiteX3" fmla="*/ 504513 w 593321"/>
                <a:gd name="connsiteY3" fmla="*/ 51281 h 666282"/>
                <a:gd name="connsiteX4" fmla="*/ 370519 w 593321"/>
                <a:gd name="connsiteY4" fmla="*/ 130615 h 666282"/>
                <a:gd name="connsiteX5" fmla="*/ 197685 w 593321"/>
                <a:gd name="connsiteY5" fmla="*/ 44 h 666282"/>
                <a:gd name="connsiteX6" fmla="*/ 169115 w 593321"/>
                <a:gd name="connsiteY6" fmla="*/ 51162 h 666282"/>
                <a:gd name="connsiteX7" fmla="*/ 193789 w 593321"/>
                <a:gd name="connsiteY7" fmla="*/ 86579 h 666282"/>
                <a:gd name="connsiteX8" fmla="*/ 137712 w 593321"/>
                <a:gd name="connsiteY8" fmla="*/ 141830 h 666282"/>
                <a:gd name="connsiteX9" fmla="*/ 66170 w 593321"/>
                <a:gd name="connsiteY9" fmla="*/ 196726 h 666282"/>
                <a:gd name="connsiteX10" fmla="*/ 2302 w 593321"/>
                <a:gd name="connsiteY10" fmla="*/ 212191 h 666282"/>
                <a:gd name="connsiteX11" fmla="*/ 42559 w 593321"/>
                <a:gd name="connsiteY11" fmla="*/ 320567 h 666282"/>
                <a:gd name="connsiteX12" fmla="*/ 116462 w 593321"/>
                <a:gd name="connsiteY12" fmla="*/ 517839 h 666282"/>
                <a:gd name="connsiteX13" fmla="*/ 116462 w 593321"/>
                <a:gd name="connsiteY13" fmla="*/ 666236 h 666282"/>
                <a:gd name="connsiteX14" fmla="*/ 393776 w 593321"/>
                <a:gd name="connsiteY14" fmla="*/ 609215 h 666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3321" h="666282">
                  <a:moveTo>
                    <a:pt x="370519" y="480770"/>
                  </a:moveTo>
                  <a:cubicBezTo>
                    <a:pt x="376304" y="461408"/>
                    <a:pt x="409006" y="282671"/>
                    <a:pt x="422228" y="241115"/>
                  </a:cubicBezTo>
                  <a:cubicBezTo>
                    <a:pt x="440999" y="182087"/>
                    <a:pt x="593292" y="77725"/>
                    <a:pt x="593292" y="77725"/>
                  </a:cubicBezTo>
                  <a:cubicBezTo>
                    <a:pt x="593292" y="77725"/>
                    <a:pt x="569680" y="22711"/>
                    <a:pt x="504513" y="51281"/>
                  </a:cubicBezTo>
                  <a:cubicBezTo>
                    <a:pt x="427777" y="85163"/>
                    <a:pt x="389763" y="142184"/>
                    <a:pt x="370519" y="130615"/>
                  </a:cubicBezTo>
                  <a:cubicBezTo>
                    <a:pt x="351276" y="119045"/>
                    <a:pt x="230505" y="-3852"/>
                    <a:pt x="197685" y="44"/>
                  </a:cubicBezTo>
                  <a:cubicBezTo>
                    <a:pt x="164865" y="3940"/>
                    <a:pt x="157546" y="37704"/>
                    <a:pt x="169115" y="51162"/>
                  </a:cubicBezTo>
                  <a:cubicBezTo>
                    <a:pt x="178194" y="62342"/>
                    <a:pt x="186446" y="74184"/>
                    <a:pt x="193789" y="86579"/>
                  </a:cubicBezTo>
                  <a:cubicBezTo>
                    <a:pt x="193789" y="86579"/>
                    <a:pt x="124136" y="65565"/>
                    <a:pt x="137712" y="141830"/>
                  </a:cubicBezTo>
                  <a:cubicBezTo>
                    <a:pt x="137712" y="141830"/>
                    <a:pt x="58378" y="92364"/>
                    <a:pt x="66170" y="196726"/>
                  </a:cubicBezTo>
                  <a:cubicBezTo>
                    <a:pt x="66170" y="196726"/>
                    <a:pt x="13871" y="175476"/>
                    <a:pt x="2302" y="212191"/>
                  </a:cubicBezTo>
                  <a:cubicBezTo>
                    <a:pt x="-9268" y="248907"/>
                    <a:pt x="25087" y="291525"/>
                    <a:pt x="42559" y="320567"/>
                  </a:cubicBezTo>
                  <a:cubicBezTo>
                    <a:pt x="60031" y="349609"/>
                    <a:pt x="116462" y="517839"/>
                    <a:pt x="116462" y="517839"/>
                  </a:cubicBezTo>
                  <a:lnTo>
                    <a:pt x="116462" y="666236"/>
                  </a:lnTo>
                  <a:lnTo>
                    <a:pt x="393776" y="609215"/>
                  </a:lnTo>
                  <a:close/>
                </a:path>
              </a:pathLst>
            </a:custGeom>
            <a:solidFill>
              <a:srgbClr val="FFBF9D"/>
            </a:solidFill>
            <a:ln w="11803" cap="flat">
              <a:noFill/>
              <a:prstDash val="solid"/>
              <a:miter/>
            </a:ln>
          </p:spPr>
          <p:txBody>
            <a:bodyPr rtlCol="0" anchor="ctr"/>
            <a:lstStyle/>
            <a:p>
              <a:endParaRPr lang="en-IN"/>
            </a:p>
          </p:txBody>
        </p:sp>
        <p:sp>
          <p:nvSpPr>
            <p:cNvPr id="84" name="Freeform: Shape 63">
              <a:extLst>
                <a:ext uri="{FF2B5EF4-FFF2-40B4-BE49-F238E27FC236}">
                  <a16:creationId xmlns:a16="http://schemas.microsoft.com/office/drawing/2014/main" id="{14CF6E61-278A-18D6-A3AB-F3B2D91876AE}"/>
                </a:ext>
              </a:extLst>
            </p:cNvPr>
            <p:cNvSpPr/>
            <p:nvPr/>
          </p:nvSpPr>
          <p:spPr>
            <a:xfrm>
              <a:off x="4256432" y="3304496"/>
              <a:ext cx="603518" cy="676234"/>
            </a:xfrm>
            <a:custGeom>
              <a:avLst/>
              <a:gdLst>
                <a:gd name="connsiteX0" fmla="*/ 375994 w 603518"/>
                <a:gd name="connsiteY0" fmla="*/ 485409 h 676234"/>
                <a:gd name="connsiteX1" fmla="*/ 378120 w 603518"/>
                <a:gd name="connsiteY1" fmla="*/ 493909 h 676234"/>
                <a:gd name="connsiteX2" fmla="*/ 383314 w 603518"/>
                <a:gd name="connsiteY2" fmla="*/ 518819 h 676234"/>
                <a:gd name="connsiteX3" fmla="*/ 402085 w 603518"/>
                <a:gd name="connsiteY3" fmla="*/ 613973 h 676234"/>
                <a:gd name="connsiteX4" fmla="*/ 402085 w 603518"/>
                <a:gd name="connsiteY4" fmla="*/ 616216 h 676234"/>
                <a:gd name="connsiteX5" fmla="*/ 399842 w 603518"/>
                <a:gd name="connsiteY5" fmla="*/ 616216 h 676234"/>
                <a:gd name="connsiteX6" fmla="*/ 122882 w 603518"/>
                <a:gd name="connsiteY6" fmla="*/ 675244 h 676234"/>
                <a:gd name="connsiteX7" fmla="*/ 118277 w 603518"/>
                <a:gd name="connsiteY7" fmla="*/ 676188 h 676234"/>
                <a:gd name="connsiteX8" fmla="*/ 118277 w 603518"/>
                <a:gd name="connsiteY8" fmla="*/ 671466 h 676234"/>
                <a:gd name="connsiteX9" fmla="*/ 117097 w 603518"/>
                <a:gd name="connsiteY9" fmla="*/ 523069 h 676234"/>
                <a:gd name="connsiteX10" fmla="*/ 117097 w 603518"/>
                <a:gd name="connsiteY10" fmla="*/ 524486 h 676234"/>
                <a:gd name="connsiteX11" fmla="*/ 50985 w 603518"/>
                <a:gd name="connsiteY11" fmla="*/ 343978 h 676234"/>
                <a:gd name="connsiteX12" fmla="*/ 2464 w 603518"/>
                <a:gd name="connsiteY12" fmla="*/ 251776 h 676234"/>
                <a:gd name="connsiteX13" fmla="*/ 693 w 603518"/>
                <a:gd name="connsiteY13" fmla="*/ 223442 h 676234"/>
                <a:gd name="connsiteX14" fmla="*/ 15687 w 603518"/>
                <a:gd name="connsiteY14" fmla="*/ 197706 h 676234"/>
                <a:gd name="connsiteX15" fmla="*/ 44728 w 603518"/>
                <a:gd name="connsiteY15" fmla="*/ 191095 h 676234"/>
                <a:gd name="connsiteX16" fmla="*/ 72826 w 603518"/>
                <a:gd name="connsiteY16" fmla="*/ 197470 h 676234"/>
                <a:gd name="connsiteX17" fmla="*/ 65978 w 603518"/>
                <a:gd name="connsiteY17" fmla="*/ 202310 h 676234"/>
                <a:gd name="connsiteX18" fmla="*/ 66687 w 603518"/>
                <a:gd name="connsiteY18" fmla="*/ 171143 h 676234"/>
                <a:gd name="connsiteX19" fmla="*/ 79909 w 603518"/>
                <a:gd name="connsiteY19" fmla="*/ 140213 h 676234"/>
                <a:gd name="connsiteX20" fmla="*/ 113437 w 603518"/>
                <a:gd name="connsiteY20" fmla="*/ 131004 h 676234"/>
                <a:gd name="connsiteX21" fmla="*/ 145076 w 603518"/>
                <a:gd name="connsiteY21" fmla="*/ 142810 h 676234"/>
                <a:gd name="connsiteX22" fmla="*/ 137521 w 603518"/>
                <a:gd name="connsiteY22" fmla="*/ 147886 h 676234"/>
                <a:gd name="connsiteX23" fmla="*/ 142715 w 603518"/>
                <a:gd name="connsiteY23" fmla="*/ 101490 h 676234"/>
                <a:gd name="connsiteX24" fmla="*/ 169750 w 603518"/>
                <a:gd name="connsiteY24" fmla="*/ 84844 h 676234"/>
                <a:gd name="connsiteX25" fmla="*/ 199972 w 603518"/>
                <a:gd name="connsiteY25" fmla="*/ 86969 h 676234"/>
                <a:gd name="connsiteX26" fmla="*/ 194306 w 603518"/>
                <a:gd name="connsiteY26" fmla="*/ 94289 h 676234"/>
                <a:gd name="connsiteX27" fmla="*/ 171521 w 603518"/>
                <a:gd name="connsiteY27" fmla="*/ 60761 h 676234"/>
                <a:gd name="connsiteX28" fmla="*/ 163847 w 603518"/>
                <a:gd name="connsiteY28" fmla="*/ 38566 h 676234"/>
                <a:gd name="connsiteX29" fmla="*/ 171403 w 603518"/>
                <a:gd name="connsiteY29" fmla="*/ 16962 h 676234"/>
                <a:gd name="connsiteX30" fmla="*/ 189347 w 603518"/>
                <a:gd name="connsiteY30" fmla="*/ 2913 h 676234"/>
                <a:gd name="connsiteX31" fmla="*/ 200209 w 603518"/>
                <a:gd name="connsiteY31" fmla="*/ 80 h 676234"/>
                <a:gd name="connsiteX32" fmla="*/ 212014 w 603518"/>
                <a:gd name="connsiteY32" fmla="*/ 1142 h 676234"/>
                <a:gd name="connsiteX33" fmla="*/ 248257 w 603518"/>
                <a:gd name="connsiteY33" fmla="*/ 21448 h 676234"/>
                <a:gd name="connsiteX34" fmla="*/ 366314 w 603518"/>
                <a:gd name="connsiteY34" fmla="*/ 122032 h 676234"/>
                <a:gd name="connsiteX35" fmla="*/ 379536 w 603518"/>
                <a:gd name="connsiteY35" fmla="*/ 131713 h 676234"/>
                <a:gd name="connsiteX36" fmla="*/ 393231 w 603518"/>
                <a:gd name="connsiteY36" fmla="*/ 127345 h 676234"/>
                <a:gd name="connsiteX37" fmla="*/ 422036 w 603518"/>
                <a:gd name="connsiteY37" fmla="*/ 105976 h 676234"/>
                <a:gd name="connsiteX38" fmla="*/ 481064 w 603518"/>
                <a:gd name="connsiteY38" fmla="*/ 65365 h 676234"/>
                <a:gd name="connsiteX39" fmla="*/ 547176 w 603518"/>
                <a:gd name="connsiteY39" fmla="*/ 43643 h 676234"/>
                <a:gd name="connsiteX40" fmla="*/ 602072 w 603518"/>
                <a:gd name="connsiteY40" fmla="*/ 80712 h 676234"/>
                <a:gd name="connsiteX41" fmla="*/ 603489 w 603518"/>
                <a:gd name="connsiteY41" fmla="*/ 83664 h 676234"/>
                <a:gd name="connsiteX42" fmla="*/ 600538 w 603518"/>
                <a:gd name="connsiteY42" fmla="*/ 85789 h 676234"/>
                <a:gd name="connsiteX43" fmla="*/ 450134 w 603518"/>
                <a:gd name="connsiteY43" fmla="*/ 214116 h 676234"/>
                <a:gd name="connsiteX44" fmla="*/ 429238 w 603518"/>
                <a:gd name="connsiteY44" fmla="*/ 249533 h 676234"/>
                <a:gd name="connsiteX45" fmla="*/ 419439 w 603518"/>
                <a:gd name="connsiteY45" fmla="*/ 287901 h 676234"/>
                <a:gd name="connsiteX46" fmla="*/ 404446 w 603518"/>
                <a:gd name="connsiteY46" fmla="*/ 356138 h 676234"/>
                <a:gd name="connsiteX47" fmla="*/ 384140 w 603518"/>
                <a:gd name="connsiteY47" fmla="*/ 451645 h 676234"/>
                <a:gd name="connsiteX48" fmla="*/ 378120 w 603518"/>
                <a:gd name="connsiteY48" fmla="*/ 476673 h 676234"/>
                <a:gd name="connsiteX49" fmla="*/ 375522 w 603518"/>
                <a:gd name="connsiteY49" fmla="*/ 485055 h 676234"/>
                <a:gd name="connsiteX50" fmla="*/ 376939 w 603518"/>
                <a:gd name="connsiteY50" fmla="*/ 476319 h 676234"/>
                <a:gd name="connsiteX51" fmla="*/ 381661 w 603518"/>
                <a:gd name="connsiteY51" fmla="*/ 451173 h 676234"/>
                <a:gd name="connsiteX52" fmla="*/ 399842 w 603518"/>
                <a:gd name="connsiteY52" fmla="*/ 355193 h 676234"/>
                <a:gd name="connsiteX53" fmla="*/ 413891 w 603518"/>
                <a:gd name="connsiteY53" fmla="*/ 286603 h 676234"/>
                <a:gd name="connsiteX54" fmla="*/ 423335 w 603518"/>
                <a:gd name="connsiteY54" fmla="*/ 247762 h 676234"/>
                <a:gd name="connsiteX55" fmla="*/ 444939 w 603518"/>
                <a:gd name="connsiteY55" fmla="*/ 209630 h 676234"/>
                <a:gd name="connsiteX56" fmla="*/ 595933 w 603518"/>
                <a:gd name="connsiteY56" fmla="*/ 78705 h 676234"/>
                <a:gd name="connsiteX57" fmla="*/ 594517 w 603518"/>
                <a:gd name="connsiteY57" fmla="*/ 83664 h 676234"/>
                <a:gd name="connsiteX58" fmla="*/ 547294 w 603518"/>
                <a:gd name="connsiteY58" fmla="*/ 51788 h 676234"/>
                <a:gd name="connsiteX59" fmla="*/ 485905 w 603518"/>
                <a:gd name="connsiteY59" fmla="*/ 72684 h 676234"/>
                <a:gd name="connsiteX60" fmla="*/ 428175 w 603518"/>
                <a:gd name="connsiteY60" fmla="*/ 112824 h 676234"/>
                <a:gd name="connsiteX61" fmla="*/ 398543 w 603518"/>
                <a:gd name="connsiteY61" fmla="*/ 135018 h 676234"/>
                <a:gd name="connsiteX62" fmla="*/ 377647 w 603518"/>
                <a:gd name="connsiteY62" fmla="*/ 140449 h 676234"/>
                <a:gd name="connsiteX63" fmla="*/ 360647 w 603518"/>
                <a:gd name="connsiteY63" fmla="*/ 128643 h 676234"/>
                <a:gd name="connsiteX64" fmla="*/ 243417 w 603518"/>
                <a:gd name="connsiteY64" fmla="*/ 28886 h 676234"/>
                <a:gd name="connsiteX65" fmla="*/ 210243 w 603518"/>
                <a:gd name="connsiteY65" fmla="*/ 10115 h 676234"/>
                <a:gd name="connsiteX66" fmla="*/ 202334 w 603518"/>
                <a:gd name="connsiteY66" fmla="*/ 9406 h 676234"/>
                <a:gd name="connsiteX67" fmla="*/ 193715 w 603518"/>
                <a:gd name="connsiteY67" fmla="*/ 11649 h 676234"/>
                <a:gd name="connsiteX68" fmla="*/ 180139 w 603518"/>
                <a:gd name="connsiteY68" fmla="*/ 22274 h 676234"/>
                <a:gd name="connsiteX69" fmla="*/ 180139 w 603518"/>
                <a:gd name="connsiteY69" fmla="*/ 53914 h 676234"/>
                <a:gd name="connsiteX70" fmla="*/ 203750 w 603518"/>
                <a:gd name="connsiteY70" fmla="*/ 88740 h 676234"/>
                <a:gd name="connsiteX71" fmla="*/ 210007 w 603518"/>
                <a:gd name="connsiteY71" fmla="*/ 99247 h 676234"/>
                <a:gd name="connsiteX72" fmla="*/ 198202 w 603518"/>
                <a:gd name="connsiteY72" fmla="*/ 96060 h 676234"/>
                <a:gd name="connsiteX73" fmla="*/ 152278 w 603518"/>
                <a:gd name="connsiteY73" fmla="*/ 106330 h 676234"/>
                <a:gd name="connsiteX74" fmla="*/ 148500 w 603518"/>
                <a:gd name="connsiteY74" fmla="*/ 145643 h 676234"/>
                <a:gd name="connsiteX75" fmla="*/ 149917 w 603518"/>
                <a:gd name="connsiteY75" fmla="*/ 156150 h 676234"/>
                <a:gd name="connsiteX76" fmla="*/ 140944 w 603518"/>
                <a:gd name="connsiteY76" fmla="*/ 150838 h 676234"/>
                <a:gd name="connsiteX77" fmla="*/ 113083 w 603518"/>
                <a:gd name="connsiteY77" fmla="*/ 140449 h 676234"/>
                <a:gd name="connsiteX78" fmla="*/ 87937 w 603518"/>
                <a:gd name="connsiteY78" fmla="*/ 146824 h 676234"/>
                <a:gd name="connsiteX79" fmla="*/ 76840 w 603518"/>
                <a:gd name="connsiteY79" fmla="*/ 201130 h 676234"/>
                <a:gd name="connsiteX80" fmla="*/ 76840 w 603518"/>
                <a:gd name="connsiteY80" fmla="*/ 208685 h 676234"/>
                <a:gd name="connsiteX81" fmla="*/ 69756 w 603518"/>
                <a:gd name="connsiteY81" fmla="*/ 206088 h 676234"/>
                <a:gd name="connsiteX82" fmla="*/ 22534 w 603518"/>
                <a:gd name="connsiteY82" fmla="*/ 205262 h 676234"/>
                <a:gd name="connsiteX83" fmla="*/ 11555 w 603518"/>
                <a:gd name="connsiteY83" fmla="*/ 224623 h 676234"/>
                <a:gd name="connsiteX84" fmla="*/ 13207 w 603518"/>
                <a:gd name="connsiteY84" fmla="*/ 248943 h 676234"/>
                <a:gd name="connsiteX85" fmla="*/ 34930 w 603518"/>
                <a:gd name="connsiteY85" fmla="*/ 294748 h 676234"/>
                <a:gd name="connsiteX86" fmla="*/ 60902 w 603518"/>
                <a:gd name="connsiteY86" fmla="*/ 339728 h 676234"/>
                <a:gd name="connsiteX87" fmla="*/ 126541 w 603518"/>
                <a:gd name="connsiteY87" fmla="*/ 521181 h 676234"/>
                <a:gd name="connsiteX88" fmla="*/ 126541 w 603518"/>
                <a:gd name="connsiteY88" fmla="*/ 521889 h 676234"/>
                <a:gd name="connsiteX89" fmla="*/ 126541 w 603518"/>
                <a:gd name="connsiteY89" fmla="*/ 522597 h 676234"/>
                <a:gd name="connsiteX90" fmla="*/ 126541 w 603518"/>
                <a:gd name="connsiteY90" fmla="*/ 670876 h 676234"/>
                <a:gd name="connsiteX91" fmla="*/ 121937 w 603518"/>
                <a:gd name="connsiteY91" fmla="*/ 667216 h 676234"/>
                <a:gd name="connsiteX92" fmla="*/ 399488 w 603518"/>
                <a:gd name="connsiteY92" fmla="*/ 611730 h 676234"/>
                <a:gd name="connsiteX93" fmla="*/ 397717 w 603518"/>
                <a:gd name="connsiteY93" fmla="*/ 614327 h 676234"/>
                <a:gd name="connsiteX94" fmla="*/ 381071 w 603518"/>
                <a:gd name="connsiteY94" fmla="*/ 518347 h 676234"/>
                <a:gd name="connsiteX95" fmla="*/ 377057 w 603518"/>
                <a:gd name="connsiteY95" fmla="*/ 493319 h 676234"/>
                <a:gd name="connsiteX96" fmla="*/ 375994 w 603518"/>
                <a:gd name="connsiteY96" fmla="*/ 485409 h 67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3518" h="676234">
                  <a:moveTo>
                    <a:pt x="375994" y="485409"/>
                  </a:moveTo>
                  <a:cubicBezTo>
                    <a:pt x="376927" y="488184"/>
                    <a:pt x="377636" y="491029"/>
                    <a:pt x="378120" y="493909"/>
                  </a:cubicBezTo>
                  <a:cubicBezTo>
                    <a:pt x="379418" y="500048"/>
                    <a:pt x="381189" y="508312"/>
                    <a:pt x="383314" y="518819"/>
                  </a:cubicBezTo>
                  <a:cubicBezTo>
                    <a:pt x="387800" y="541250"/>
                    <a:pt x="394057" y="573243"/>
                    <a:pt x="402085" y="613973"/>
                  </a:cubicBezTo>
                  <a:lnTo>
                    <a:pt x="402085" y="616216"/>
                  </a:lnTo>
                  <a:lnTo>
                    <a:pt x="399842" y="616216"/>
                  </a:lnTo>
                  <a:lnTo>
                    <a:pt x="122882" y="675244"/>
                  </a:lnTo>
                  <a:lnTo>
                    <a:pt x="118277" y="676188"/>
                  </a:lnTo>
                  <a:lnTo>
                    <a:pt x="118277" y="671466"/>
                  </a:lnTo>
                  <a:cubicBezTo>
                    <a:pt x="118277" y="625778"/>
                    <a:pt x="117569" y="575723"/>
                    <a:pt x="117097" y="523069"/>
                  </a:cubicBezTo>
                  <a:lnTo>
                    <a:pt x="117097" y="524486"/>
                  </a:lnTo>
                  <a:cubicBezTo>
                    <a:pt x="97382" y="467347"/>
                    <a:pt x="76722" y="406430"/>
                    <a:pt x="50985" y="343978"/>
                  </a:cubicBezTo>
                  <a:cubicBezTo>
                    <a:pt x="38353" y="314110"/>
                    <a:pt x="12027" y="288019"/>
                    <a:pt x="2464" y="251776"/>
                  </a:cubicBezTo>
                  <a:cubicBezTo>
                    <a:pt x="-86" y="242556"/>
                    <a:pt x="-688" y="232910"/>
                    <a:pt x="693" y="223442"/>
                  </a:cubicBezTo>
                  <a:cubicBezTo>
                    <a:pt x="1803" y="213124"/>
                    <a:pt x="7257" y="203762"/>
                    <a:pt x="15687" y="197706"/>
                  </a:cubicBezTo>
                  <a:cubicBezTo>
                    <a:pt x="24399" y="192429"/>
                    <a:pt x="34587" y="190103"/>
                    <a:pt x="44728" y="191095"/>
                  </a:cubicBezTo>
                  <a:cubicBezTo>
                    <a:pt x="54362" y="191827"/>
                    <a:pt x="63830" y="193976"/>
                    <a:pt x="72826" y="197470"/>
                  </a:cubicBezTo>
                  <a:lnTo>
                    <a:pt x="65978" y="202310"/>
                  </a:lnTo>
                  <a:cubicBezTo>
                    <a:pt x="65270" y="191921"/>
                    <a:pt x="65518" y="181485"/>
                    <a:pt x="66687" y="171143"/>
                  </a:cubicBezTo>
                  <a:cubicBezTo>
                    <a:pt x="67690" y="159692"/>
                    <a:pt x="72318" y="148854"/>
                    <a:pt x="79909" y="140213"/>
                  </a:cubicBezTo>
                  <a:cubicBezTo>
                    <a:pt x="88917" y="131854"/>
                    <a:pt x="101431" y="128419"/>
                    <a:pt x="113437" y="131004"/>
                  </a:cubicBezTo>
                  <a:cubicBezTo>
                    <a:pt x="124629" y="132941"/>
                    <a:pt x="135348" y="136942"/>
                    <a:pt x="145076" y="142810"/>
                  </a:cubicBezTo>
                  <a:lnTo>
                    <a:pt x="137521" y="147886"/>
                  </a:lnTo>
                  <a:cubicBezTo>
                    <a:pt x="133719" y="132291"/>
                    <a:pt x="135561" y="115858"/>
                    <a:pt x="142715" y="101490"/>
                  </a:cubicBezTo>
                  <a:cubicBezTo>
                    <a:pt x="148866" y="92258"/>
                    <a:pt x="158747" y="86178"/>
                    <a:pt x="169750" y="84844"/>
                  </a:cubicBezTo>
                  <a:cubicBezTo>
                    <a:pt x="179867" y="83463"/>
                    <a:pt x="190150" y="84195"/>
                    <a:pt x="199972" y="86969"/>
                  </a:cubicBezTo>
                  <a:lnTo>
                    <a:pt x="194306" y="94289"/>
                  </a:lnTo>
                  <a:cubicBezTo>
                    <a:pt x="187494" y="82601"/>
                    <a:pt x="179879" y="71398"/>
                    <a:pt x="171521" y="60761"/>
                  </a:cubicBezTo>
                  <a:cubicBezTo>
                    <a:pt x="166137" y="54669"/>
                    <a:pt x="163375" y="46689"/>
                    <a:pt x="163847" y="38566"/>
                  </a:cubicBezTo>
                  <a:cubicBezTo>
                    <a:pt x="164237" y="30786"/>
                    <a:pt x="166858" y="23290"/>
                    <a:pt x="171403" y="16962"/>
                  </a:cubicBezTo>
                  <a:cubicBezTo>
                    <a:pt x="175877" y="10622"/>
                    <a:pt x="182122" y="5735"/>
                    <a:pt x="189347" y="2913"/>
                  </a:cubicBezTo>
                  <a:cubicBezTo>
                    <a:pt x="192842" y="1555"/>
                    <a:pt x="196490" y="599"/>
                    <a:pt x="200209" y="80"/>
                  </a:cubicBezTo>
                  <a:cubicBezTo>
                    <a:pt x="204175" y="-263"/>
                    <a:pt x="208177" y="92"/>
                    <a:pt x="212014" y="1142"/>
                  </a:cubicBezTo>
                  <a:cubicBezTo>
                    <a:pt x="225083" y="5971"/>
                    <a:pt x="237314" y="12830"/>
                    <a:pt x="248257" y="21448"/>
                  </a:cubicBezTo>
                  <a:cubicBezTo>
                    <a:pt x="291466" y="52969"/>
                    <a:pt x="328536" y="89212"/>
                    <a:pt x="366314" y="122032"/>
                  </a:cubicBezTo>
                  <a:cubicBezTo>
                    <a:pt x="370281" y="125822"/>
                    <a:pt x="374731" y="129068"/>
                    <a:pt x="379536" y="131713"/>
                  </a:cubicBezTo>
                  <a:cubicBezTo>
                    <a:pt x="384471" y="131878"/>
                    <a:pt x="389299" y="130331"/>
                    <a:pt x="393231" y="127345"/>
                  </a:cubicBezTo>
                  <a:cubicBezTo>
                    <a:pt x="403147" y="121206"/>
                    <a:pt x="412474" y="113296"/>
                    <a:pt x="422036" y="105976"/>
                  </a:cubicBezTo>
                  <a:cubicBezTo>
                    <a:pt x="440583" y="90865"/>
                    <a:pt x="460322" y="77277"/>
                    <a:pt x="481064" y="65365"/>
                  </a:cubicBezTo>
                  <a:cubicBezTo>
                    <a:pt x="501370" y="54622"/>
                    <a:pt x="522857" y="42580"/>
                    <a:pt x="547176" y="43643"/>
                  </a:cubicBezTo>
                  <a:cubicBezTo>
                    <a:pt x="570964" y="44776"/>
                    <a:pt x="592132" y="59073"/>
                    <a:pt x="602072" y="80712"/>
                  </a:cubicBezTo>
                  <a:lnTo>
                    <a:pt x="603489" y="83664"/>
                  </a:lnTo>
                  <a:lnTo>
                    <a:pt x="600538" y="85789"/>
                  </a:lnTo>
                  <a:cubicBezTo>
                    <a:pt x="541509" y="127935"/>
                    <a:pt x="487912" y="169491"/>
                    <a:pt x="450134" y="214116"/>
                  </a:cubicBezTo>
                  <a:cubicBezTo>
                    <a:pt x="441067" y="224540"/>
                    <a:pt x="433984" y="236547"/>
                    <a:pt x="429238" y="249533"/>
                  </a:cubicBezTo>
                  <a:cubicBezTo>
                    <a:pt x="425342" y="262519"/>
                    <a:pt x="422391" y="275505"/>
                    <a:pt x="419439" y="287901"/>
                  </a:cubicBezTo>
                  <a:cubicBezTo>
                    <a:pt x="414009" y="312693"/>
                    <a:pt x="409015" y="335443"/>
                    <a:pt x="404446" y="356138"/>
                  </a:cubicBezTo>
                  <a:cubicBezTo>
                    <a:pt x="395828" y="396867"/>
                    <a:pt x="388863" y="428978"/>
                    <a:pt x="384140" y="451645"/>
                  </a:cubicBezTo>
                  <a:cubicBezTo>
                    <a:pt x="381661" y="462625"/>
                    <a:pt x="379654" y="471007"/>
                    <a:pt x="378120" y="476673"/>
                  </a:cubicBezTo>
                  <a:cubicBezTo>
                    <a:pt x="377435" y="479518"/>
                    <a:pt x="376573" y="482316"/>
                    <a:pt x="375522" y="485055"/>
                  </a:cubicBezTo>
                  <a:cubicBezTo>
                    <a:pt x="375676" y="482104"/>
                    <a:pt x="376160" y="479176"/>
                    <a:pt x="376939" y="476319"/>
                  </a:cubicBezTo>
                  <a:lnTo>
                    <a:pt x="381661" y="451173"/>
                  </a:lnTo>
                  <a:cubicBezTo>
                    <a:pt x="386029" y="428388"/>
                    <a:pt x="392168" y="396159"/>
                    <a:pt x="399842" y="355193"/>
                  </a:cubicBezTo>
                  <a:cubicBezTo>
                    <a:pt x="404092" y="334533"/>
                    <a:pt x="408814" y="311512"/>
                    <a:pt x="413891" y="286603"/>
                  </a:cubicBezTo>
                  <a:cubicBezTo>
                    <a:pt x="416724" y="274089"/>
                    <a:pt x="419557" y="261220"/>
                    <a:pt x="423335" y="247762"/>
                  </a:cubicBezTo>
                  <a:cubicBezTo>
                    <a:pt x="428093" y="233820"/>
                    <a:pt x="435424" y="220881"/>
                    <a:pt x="444939" y="209630"/>
                  </a:cubicBezTo>
                  <a:cubicBezTo>
                    <a:pt x="483308" y="163470"/>
                    <a:pt x="536315" y="121678"/>
                    <a:pt x="595933" y="78705"/>
                  </a:cubicBezTo>
                  <a:lnTo>
                    <a:pt x="594517" y="83664"/>
                  </a:lnTo>
                  <a:cubicBezTo>
                    <a:pt x="585851" y="65152"/>
                    <a:pt x="567706" y="52898"/>
                    <a:pt x="547294" y="51788"/>
                  </a:cubicBezTo>
                  <a:cubicBezTo>
                    <a:pt x="526398" y="50844"/>
                    <a:pt x="505856" y="61941"/>
                    <a:pt x="485905" y="72684"/>
                  </a:cubicBezTo>
                  <a:cubicBezTo>
                    <a:pt x="465646" y="84537"/>
                    <a:pt x="446344" y="97949"/>
                    <a:pt x="428175" y="112824"/>
                  </a:cubicBezTo>
                  <a:cubicBezTo>
                    <a:pt x="418731" y="120143"/>
                    <a:pt x="409404" y="128053"/>
                    <a:pt x="398543" y="135018"/>
                  </a:cubicBezTo>
                  <a:cubicBezTo>
                    <a:pt x="392534" y="139457"/>
                    <a:pt x="385049" y="141405"/>
                    <a:pt x="377647" y="140449"/>
                  </a:cubicBezTo>
                  <a:cubicBezTo>
                    <a:pt x="371331" y="137545"/>
                    <a:pt x="365570" y="133554"/>
                    <a:pt x="360647" y="128643"/>
                  </a:cubicBezTo>
                  <a:cubicBezTo>
                    <a:pt x="322751" y="95705"/>
                    <a:pt x="285799" y="59698"/>
                    <a:pt x="243417" y="28886"/>
                  </a:cubicBezTo>
                  <a:cubicBezTo>
                    <a:pt x="233312" y="21082"/>
                    <a:pt x="222143" y="14754"/>
                    <a:pt x="210243" y="10115"/>
                  </a:cubicBezTo>
                  <a:cubicBezTo>
                    <a:pt x="207658" y="9465"/>
                    <a:pt x="204990" y="9229"/>
                    <a:pt x="202334" y="9406"/>
                  </a:cubicBezTo>
                  <a:cubicBezTo>
                    <a:pt x="199394" y="9867"/>
                    <a:pt x="196502" y="10611"/>
                    <a:pt x="193715" y="11649"/>
                  </a:cubicBezTo>
                  <a:cubicBezTo>
                    <a:pt x="188214" y="13727"/>
                    <a:pt x="183468" y="17434"/>
                    <a:pt x="180139" y="22274"/>
                  </a:cubicBezTo>
                  <a:cubicBezTo>
                    <a:pt x="172713" y="31518"/>
                    <a:pt x="172713" y="44670"/>
                    <a:pt x="180139" y="53914"/>
                  </a:cubicBezTo>
                  <a:cubicBezTo>
                    <a:pt x="188781" y="64975"/>
                    <a:pt x="196667" y="76616"/>
                    <a:pt x="203750" y="88740"/>
                  </a:cubicBezTo>
                  <a:lnTo>
                    <a:pt x="210007" y="99247"/>
                  </a:lnTo>
                  <a:lnTo>
                    <a:pt x="198202" y="96060"/>
                  </a:lnTo>
                  <a:cubicBezTo>
                    <a:pt x="182028" y="91692"/>
                    <a:pt x="160778" y="92164"/>
                    <a:pt x="152278" y="106330"/>
                  </a:cubicBezTo>
                  <a:cubicBezTo>
                    <a:pt x="146540" y="118608"/>
                    <a:pt x="145206" y="132492"/>
                    <a:pt x="148500" y="145643"/>
                  </a:cubicBezTo>
                  <a:lnTo>
                    <a:pt x="149917" y="156150"/>
                  </a:lnTo>
                  <a:lnTo>
                    <a:pt x="140944" y="150838"/>
                  </a:lnTo>
                  <a:cubicBezTo>
                    <a:pt x="132373" y="145691"/>
                    <a:pt x="122929" y="142172"/>
                    <a:pt x="113083" y="140449"/>
                  </a:cubicBezTo>
                  <a:cubicBezTo>
                    <a:pt x="104158" y="138241"/>
                    <a:pt x="94725" y="140626"/>
                    <a:pt x="87937" y="146824"/>
                  </a:cubicBezTo>
                  <a:cubicBezTo>
                    <a:pt x="76131" y="160164"/>
                    <a:pt x="76131" y="182241"/>
                    <a:pt x="76840" y="201130"/>
                  </a:cubicBezTo>
                  <a:lnTo>
                    <a:pt x="76840" y="208685"/>
                  </a:lnTo>
                  <a:lnTo>
                    <a:pt x="69756" y="206088"/>
                  </a:lnTo>
                  <a:cubicBezTo>
                    <a:pt x="54173" y="200421"/>
                    <a:pt x="34339" y="196998"/>
                    <a:pt x="22534" y="205262"/>
                  </a:cubicBezTo>
                  <a:cubicBezTo>
                    <a:pt x="16300" y="209866"/>
                    <a:pt x="12310" y="216902"/>
                    <a:pt x="11555" y="224623"/>
                  </a:cubicBezTo>
                  <a:cubicBezTo>
                    <a:pt x="10409" y="232757"/>
                    <a:pt x="10976" y="241045"/>
                    <a:pt x="13207" y="248943"/>
                  </a:cubicBezTo>
                  <a:cubicBezTo>
                    <a:pt x="18059" y="265234"/>
                    <a:pt x="25391" y="280676"/>
                    <a:pt x="34930" y="294748"/>
                  </a:cubicBezTo>
                  <a:cubicBezTo>
                    <a:pt x="44799" y="309010"/>
                    <a:pt x="53488" y="324050"/>
                    <a:pt x="60902" y="339728"/>
                  </a:cubicBezTo>
                  <a:cubicBezTo>
                    <a:pt x="86874" y="402652"/>
                    <a:pt x="106944" y="463805"/>
                    <a:pt x="126541" y="521181"/>
                  </a:cubicBezTo>
                  <a:lnTo>
                    <a:pt x="126541" y="521889"/>
                  </a:lnTo>
                  <a:lnTo>
                    <a:pt x="126541" y="522597"/>
                  </a:lnTo>
                  <a:cubicBezTo>
                    <a:pt x="126541" y="575250"/>
                    <a:pt x="126541" y="625188"/>
                    <a:pt x="126541" y="670876"/>
                  </a:cubicBezTo>
                  <a:lnTo>
                    <a:pt x="121937" y="667216"/>
                  </a:lnTo>
                  <a:lnTo>
                    <a:pt x="399488" y="611730"/>
                  </a:lnTo>
                  <a:lnTo>
                    <a:pt x="397717" y="614327"/>
                  </a:lnTo>
                  <a:cubicBezTo>
                    <a:pt x="390515" y="573243"/>
                    <a:pt x="384967" y="541014"/>
                    <a:pt x="381071" y="518347"/>
                  </a:cubicBezTo>
                  <a:cubicBezTo>
                    <a:pt x="379300" y="507840"/>
                    <a:pt x="378001" y="499576"/>
                    <a:pt x="377057" y="493319"/>
                  </a:cubicBezTo>
                  <a:cubicBezTo>
                    <a:pt x="376443" y="490722"/>
                    <a:pt x="376089" y="488078"/>
                    <a:pt x="375994" y="485409"/>
                  </a:cubicBezTo>
                  <a:close/>
                </a:path>
              </a:pathLst>
            </a:custGeom>
            <a:solidFill>
              <a:srgbClr val="FF9A6C"/>
            </a:solidFill>
            <a:ln w="11803" cap="flat">
              <a:noFill/>
              <a:prstDash val="solid"/>
              <a:miter/>
            </a:ln>
          </p:spPr>
          <p:txBody>
            <a:bodyPr rtlCol="0" anchor="ctr"/>
            <a:lstStyle/>
            <a:p>
              <a:endParaRPr lang="en-IN"/>
            </a:p>
          </p:txBody>
        </p:sp>
        <p:sp>
          <p:nvSpPr>
            <p:cNvPr id="85" name="Freeform: Shape 64">
              <a:extLst>
                <a:ext uri="{FF2B5EF4-FFF2-40B4-BE49-F238E27FC236}">
                  <a16:creationId xmlns:a16="http://schemas.microsoft.com/office/drawing/2014/main" id="{02480B76-4D73-6E7A-224C-D69FD76D089C}"/>
                </a:ext>
              </a:extLst>
            </p:cNvPr>
            <p:cNvSpPr/>
            <p:nvPr/>
          </p:nvSpPr>
          <p:spPr>
            <a:xfrm>
              <a:off x="4455962" y="3398240"/>
              <a:ext cx="68118" cy="61861"/>
            </a:xfrm>
            <a:custGeom>
              <a:avLst/>
              <a:gdLst>
                <a:gd name="connsiteX0" fmla="*/ -30 w 68118"/>
                <a:gd name="connsiteY0" fmla="*/ -46 h 61861"/>
                <a:gd name="connsiteX1" fmla="*/ 33616 w 68118"/>
                <a:gd name="connsiteY1" fmla="*/ 31357 h 61861"/>
                <a:gd name="connsiteX2" fmla="*/ 68089 w 68118"/>
                <a:gd name="connsiteY2" fmla="*/ 61815 h 61861"/>
                <a:gd name="connsiteX3" fmla="*/ 36450 w 68118"/>
                <a:gd name="connsiteY3" fmla="*/ 28287 h 61861"/>
                <a:gd name="connsiteX4" fmla="*/ -30 w 68118"/>
                <a:gd name="connsiteY4" fmla="*/ -46 h 618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118" h="61861">
                  <a:moveTo>
                    <a:pt x="-30" y="-46"/>
                  </a:moveTo>
                  <a:cubicBezTo>
                    <a:pt x="10572" y="11063"/>
                    <a:pt x="21811" y="21546"/>
                    <a:pt x="33616" y="31357"/>
                  </a:cubicBezTo>
                  <a:cubicBezTo>
                    <a:pt x="44513" y="42171"/>
                    <a:pt x="56024" y="52335"/>
                    <a:pt x="68089" y="61815"/>
                  </a:cubicBezTo>
                  <a:cubicBezTo>
                    <a:pt x="58928" y="49407"/>
                    <a:pt x="48303" y="38145"/>
                    <a:pt x="36450" y="28287"/>
                  </a:cubicBezTo>
                  <a:cubicBezTo>
                    <a:pt x="25530" y="17355"/>
                    <a:pt x="13264" y="7840"/>
                    <a:pt x="-30" y="-46"/>
                  </a:cubicBezTo>
                  <a:close/>
                </a:path>
              </a:pathLst>
            </a:custGeom>
            <a:solidFill>
              <a:srgbClr val="FF9A6C"/>
            </a:solidFill>
            <a:ln w="11803" cap="flat">
              <a:noFill/>
              <a:prstDash val="solid"/>
              <a:miter/>
            </a:ln>
          </p:spPr>
          <p:txBody>
            <a:bodyPr rtlCol="0" anchor="ctr"/>
            <a:lstStyle/>
            <a:p>
              <a:endParaRPr lang="en-IN"/>
            </a:p>
          </p:txBody>
        </p:sp>
        <p:sp>
          <p:nvSpPr>
            <p:cNvPr id="86" name="Freeform: Shape 65">
              <a:extLst>
                <a:ext uri="{FF2B5EF4-FFF2-40B4-BE49-F238E27FC236}">
                  <a16:creationId xmlns:a16="http://schemas.microsoft.com/office/drawing/2014/main" id="{34109564-C770-D10B-413B-629322CD5165}"/>
                </a:ext>
              </a:extLst>
            </p:cNvPr>
            <p:cNvSpPr/>
            <p:nvPr/>
          </p:nvSpPr>
          <p:spPr>
            <a:xfrm>
              <a:off x="4393982" y="3447340"/>
              <a:ext cx="42896" cy="55261"/>
            </a:xfrm>
            <a:custGeom>
              <a:avLst/>
              <a:gdLst>
                <a:gd name="connsiteX0" fmla="*/ -30 w 42896"/>
                <a:gd name="connsiteY0" fmla="*/ -35 h 55261"/>
                <a:gd name="connsiteX1" fmla="*/ 42825 w 42896"/>
                <a:gd name="connsiteY1" fmla="*/ 55216 h 55261"/>
                <a:gd name="connsiteX2" fmla="*/ 20394 w 42896"/>
                <a:gd name="connsiteY2" fmla="*/ 28417 h 55261"/>
                <a:gd name="connsiteX3" fmla="*/ -30 w 42896"/>
                <a:gd name="connsiteY3" fmla="*/ -35 h 55261"/>
              </a:gdLst>
              <a:ahLst/>
              <a:cxnLst>
                <a:cxn ang="0">
                  <a:pos x="connsiteX0" y="connsiteY0"/>
                </a:cxn>
                <a:cxn ang="0">
                  <a:pos x="connsiteX1" y="connsiteY1"/>
                </a:cxn>
                <a:cxn ang="0">
                  <a:pos x="connsiteX2" y="connsiteY2"/>
                </a:cxn>
                <a:cxn ang="0">
                  <a:pos x="connsiteX3" y="connsiteY3"/>
                </a:cxn>
              </a:cxnLst>
              <a:rect l="l" t="t" r="r" b="b"/>
              <a:pathLst>
                <a:path w="42896" h="55261">
                  <a:moveTo>
                    <a:pt x="-30" y="-35"/>
                  </a:moveTo>
                  <a:cubicBezTo>
                    <a:pt x="8104" y="22419"/>
                    <a:pt x="23098" y="41757"/>
                    <a:pt x="42825" y="55216"/>
                  </a:cubicBezTo>
                  <a:cubicBezTo>
                    <a:pt x="43651" y="54271"/>
                    <a:pt x="32082" y="43410"/>
                    <a:pt x="20394" y="28417"/>
                  </a:cubicBezTo>
                  <a:cubicBezTo>
                    <a:pt x="8707" y="13424"/>
                    <a:pt x="1033" y="-507"/>
                    <a:pt x="-30" y="-35"/>
                  </a:cubicBezTo>
                  <a:close/>
                </a:path>
              </a:pathLst>
            </a:custGeom>
            <a:solidFill>
              <a:srgbClr val="FF9A6C"/>
            </a:solidFill>
            <a:ln w="11803" cap="flat">
              <a:noFill/>
              <a:prstDash val="solid"/>
              <a:miter/>
            </a:ln>
          </p:spPr>
          <p:txBody>
            <a:bodyPr rtlCol="0" anchor="ctr"/>
            <a:lstStyle/>
            <a:p>
              <a:endParaRPr lang="en-IN"/>
            </a:p>
          </p:txBody>
        </p:sp>
        <p:sp>
          <p:nvSpPr>
            <p:cNvPr id="87" name="Freeform: Shape 66">
              <a:extLst>
                <a:ext uri="{FF2B5EF4-FFF2-40B4-BE49-F238E27FC236}">
                  <a16:creationId xmlns:a16="http://schemas.microsoft.com/office/drawing/2014/main" id="{A350358A-266C-7064-14D5-63B728942490}"/>
                </a:ext>
              </a:extLst>
            </p:cNvPr>
            <p:cNvSpPr/>
            <p:nvPr/>
          </p:nvSpPr>
          <p:spPr>
            <a:xfrm>
              <a:off x="4329169" y="3502366"/>
              <a:ext cx="32465" cy="45097"/>
            </a:xfrm>
            <a:custGeom>
              <a:avLst/>
              <a:gdLst>
                <a:gd name="connsiteX0" fmla="*/ 561 w 32465"/>
                <a:gd name="connsiteY0" fmla="*/ 308 h 45097"/>
                <a:gd name="connsiteX1" fmla="*/ 32436 w 32465"/>
                <a:gd name="connsiteY1" fmla="*/ 45051 h 45097"/>
                <a:gd name="connsiteX2" fmla="*/ -30 w 32465"/>
                <a:gd name="connsiteY2" fmla="*/ -46 h 45097"/>
              </a:gdLst>
              <a:ahLst/>
              <a:cxnLst>
                <a:cxn ang="0">
                  <a:pos x="connsiteX0" y="connsiteY0"/>
                </a:cxn>
                <a:cxn ang="0">
                  <a:pos x="connsiteX1" y="connsiteY1"/>
                </a:cxn>
                <a:cxn ang="0">
                  <a:pos x="connsiteX2" y="connsiteY2"/>
                </a:cxn>
              </a:cxnLst>
              <a:rect l="l" t="t" r="r" b="b"/>
              <a:pathLst>
                <a:path w="32465" h="45097">
                  <a:moveTo>
                    <a:pt x="561" y="308"/>
                  </a:moveTo>
                  <a:cubicBezTo>
                    <a:pt x="8919" y="16718"/>
                    <a:pt x="19662" y="31793"/>
                    <a:pt x="32436" y="45051"/>
                  </a:cubicBezTo>
                  <a:cubicBezTo>
                    <a:pt x="23924" y="28488"/>
                    <a:pt x="12980" y="13282"/>
                    <a:pt x="-30" y="-46"/>
                  </a:cubicBezTo>
                  <a:close/>
                </a:path>
              </a:pathLst>
            </a:custGeom>
            <a:solidFill>
              <a:srgbClr val="FF9A6C"/>
            </a:solidFill>
            <a:ln w="11803" cap="flat">
              <a:noFill/>
              <a:prstDash val="solid"/>
              <a:miter/>
            </a:ln>
          </p:spPr>
          <p:txBody>
            <a:bodyPr rtlCol="0" anchor="ctr"/>
            <a:lstStyle/>
            <a:p>
              <a:endParaRPr lang="en-IN"/>
            </a:p>
          </p:txBody>
        </p:sp>
        <p:sp>
          <p:nvSpPr>
            <p:cNvPr id="88" name="Freeform: Shape 67">
              <a:extLst>
                <a:ext uri="{FF2B5EF4-FFF2-40B4-BE49-F238E27FC236}">
                  <a16:creationId xmlns:a16="http://schemas.microsoft.com/office/drawing/2014/main" id="{A06512BE-82AE-E526-E606-3D760E54DFF4}"/>
                </a:ext>
              </a:extLst>
            </p:cNvPr>
            <p:cNvSpPr/>
            <p:nvPr/>
          </p:nvSpPr>
          <p:spPr>
            <a:xfrm>
              <a:off x="4365885" y="3736354"/>
              <a:ext cx="1223522" cy="1197399"/>
            </a:xfrm>
            <a:custGeom>
              <a:avLst/>
              <a:gdLst>
                <a:gd name="connsiteX0" fmla="*/ 1036623 w 1223522"/>
                <a:gd name="connsiteY0" fmla="*/ -46 h 1197399"/>
                <a:gd name="connsiteX1" fmla="*/ 738413 w 1223522"/>
                <a:gd name="connsiteY1" fmla="*/ 297574 h 1197399"/>
                <a:gd name="connsiteX2" fmla="*/ 432529 w 1223522"/>
                <a:gd name="connsiteY2" fmla="*/ 682437 h 1197399"/>
                <a:gd name="connsiteX3" fmla="*/ 310813 w 1223522"/>
                <a:gd name="connsiteY3" fmla="*/ 170191 h 1197399"/>
                <a:gd name="connsiteX4" fmla="*/ -30 w 1223522"/>
                <a:gd name="connsiteY4" fmla="*/ 234059 h 1197399"/>
                <a:gd name="connsiteX5" fmla="*/ 118027 w 1223522"/>
                <a:gd name="connsiteY5" fmla="*/ 1074856 h 1197399"/>
                <a:gd name="connsiteX6" fmla="*/ 214125 w 1223522"/>
                <a:gd name="connsiteY6" fmla="*/ 1173316 h 1197399"/>
                <a:gd name="connsiteX7" fmla="*/ 511154 w 1223522"/>
                <a:gd name="connsiteY7" fmla="*/ 1134239 h 1197399"/>
                <a:gd name="connsiteX8" fmla="*/ 1206152 w 1223522"/>
                <a:gd name="connsiteY8" fmla="*/ 431686 h 1197399"/>
                <a:gd name="connsiteX9" fmla="*/ 1170735 w 1223522"/>
                <a:gd name="connsiteY9" fmla="*/ 75392 h 1197399"/>
                <a:gd name="connsiteX10" fmla="*/ 1036623 w 1223522"/>
                <a:gd name="connsiteY10" fmla="*/ -46 h 119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3522" h="1197399">
                  <a:moveTo>
                    <a:pt x="1036623" y="-46"/>
                  </a:moveTo>
                  <a:lnTo>
                    <a:pt x="738413" y="297574"/>
                  </a:lnTo>
                  <a:lnTo>
                    <a:pt x="432529" y="682437"/>
                  </a:lnTo>
                  <a:lnTo>
                    <a:pt x="310813" y="170191"/>
                  </a:lnTo>
                  <a:lnTo>
                    <a:pt x="-30" y="234059"/>
                  </a:lnTo>
                  <a:cubicBezTo>
                    <a:pt x="-30" y="234059"/>
                    <a:pt x="21929" y="812535"/>
                    <a:pt x="118027" y="1074856"/>
                  </a:cubicBezTo>
                  <a:cubicBezTo>
                    <a:pt x="136207" y="1124794"/>
                    <a:pt x="190041" y="1161982"/>
                    <a:pt x="214125" y="1173316"/>
                  </a:cubicBezTo>
                  <a:cubicBezTo>
                    <a:pt x="364410" y="1244740"/>
                    <a:pt x="511154" y="1134239"/>
                    <a:pt x="511154" y="1134239"/>
                  </a:cubicBezTo>
                  <a:cubicBezTo>
                    <a:pt x="511154" y="1134239"/>
                    <a:pt x="1138152" y="713486"/>
                    <a:pt x="1206152" y="431686"/>
                  </a:cubicBezTo>
                  <a:cubicBezTo>
                    <a:pt x="1238263" y="298636"/>
                    <a:pt x="1225395" y="140559"/>
                    <a:pt x="1170735" y="75392"/>
                  </a:cubicBezTo>
                  <a:cubicBezTo>
                    <a:pt x="1122096" y="18134"/>
                    <a:pt x="1036623" y="-46"/>
                    <a:pt x="1036623" y="-46"/>
                  </a:cubicBezTo>
                  <a:close/>
                </a:path>
              </a:pathLst>
            </a:custGeom>
            <a:solidFill>
              <a:schemeClr val="accent1">
                <a:lumMod val="60000"/>
                <a:lumOff val="40000"/>
              </a:schemeClr>
            </a:solidFill>
            <a:ln w="11803" cap="flat">
              <a:noFill/>
              <a:prstDash val="solid"/>
              <a:miter/>
            </a:ln>
          </p:spPr>
          <p:txBody>
            <a:bodyPr rtlCol="0" anchor="ctr"/>
            <a:lstStyle/>
            <a:p>
              <a:endParaRPr lang="en-IN"/>
            </a:p>
          </p:txBody>
        </p:sp>
        <p:sp>
          <p:nvSpPr>
            <p:cNvPr id="89" name="Freeform: Shape 68">
              <a:extLst>
                <a:ext uri="{FF2B5EF4-FFF2-40B4-BE49-F238E27FC236}">
                  <a16:creationId xmlns:a16="http://schemas.microsoft.com/office/drawing/2014/main" id="{861D2AF4-B861-F23E-3F1B-41DE19CED9ED}"/>
                </a:ext>
              </a:extLst>
            </p:cNvPr>
            <p:cNvSpPr/>
            <p:nvPr/>
          </p:nvSpPr>
          <p:spPr>
            <a:xfrm>
              <a:off x="4362343" y="3904112"/>
              <a:ext cx="1209250" cy="1032534"/>
            </a:xfrm>
            <a:custGeom>
              <a:avLst/>
              <a:gdLst>
                <a:gd name="connsiteX0" fmla="*/ 1209221 w 1209250"/>
                <a:gd name="connsiteY0" fmla="*/ 263928 h 1032534"/>
                <a:gd name="connsiteX1" fmla="*/ 1206860 w 1209250"/>
                <a:gd name="connsiteY1" fmla="*/ 273018 h 1032534"/>
                <a:gd name="connsiteX2" fmla="*/ 1198478 w 1209250"/>
                <a:gd name="connsiteY2" fmla="*/ 299462 h 1032534"/>
                <a:gd name="connsiteX3" fmla="*/ 1149249 w 1209250"/>
                <a:gd name="connsiteY3" fmla="*/ 393908 h 1032534"/>
                <a:gd name="connsiteX4" fmla="*/ 1044887 w 1209250"/>
                <a:gd name="connsiteY4" fmla="*/ 525776 h 1032534"/>
                <a:gd name="connsiteX5" fmla="*/ 885393 w 1209250"/>
                <a:gd name="connsiteY5" fmla="*/ 681375 h 1032534"/>
                <a:gd name="connsiteX6" fmla="*/ 676551 w 1209250"/>
                <a:gd name="connsiteY6" fmla="*/ 852556 h 1032534"/>
                <a:gd name="connsiteX7" fmla="*/ 555307 w 1209250"/>
                <a:gd name="connsiteY7" fmla="*/ 941689 h 1032534"/>
                <a:gd name="connsiteX8" fmla="*/ 523314 w 1209250"/>
                <a:gd name="connsiteY8" fmla="*/ 964002 h 1032534"/>
                <a:gd name="connsiteX9" fmla="*/ 489904 w 1209250"/>
                <a:gd name="connsiteY9" fmla="*/ 985606 h 1032534"/>
                <a:gd name="connsiteX10" fmla="*/ 415411 w 1209250"/>
                <a:gd name="connsiteY10" fmla="*/ 1018072 h 1032534"/>
                <a:gd name="connsiteX11" fmla="*/ 248833 w 1209250"/>
                <a:gd name="connsiteY11" fmla="*/ 1021259 h 1032534"/>
                <a:gd name="connsiteX12" fmla="*/ 228527 w 1209250"/>
                <a:gd name="connsiteY12" fmla="*/ 1013703 h 1032534"/>
                <a:gd name="connsiteX13" fmla="*/ 208576 w 1209250"/>
                <a:gd name="connsiteY13" fmla="*/ 1004731 h 1032534"/>
                <a:gd name="connsiteX14" fmla="*/ 172333 w 1209250"/>
                <a:gd name="connsiteY14" fmla="*/ 979821 h 1032534"/>
                <a:gd name="connsiteX15" fmla="*/ 118499 w 1209250"/>
                <a:gd name="connsiteY15" fmla="*/ 908987 h 1032534"/>
                <a:gd name="connsiteX16" fmla="*/ 71276 w 1209250"/>
                <a:gd name="connsiteY16" fmla="*/ 733792 h 1032534"/>
                <a:gd name="connsiteX17" fmla="*/ 41290 w 1209250"/>
                <a:gd name="connsiteY17" fmla="*/ 549506 h 1032534"/>
                <a:gd name="connsiteX18" fmla="*/ -30 w 1209250"/>
                <a:gd name="connsiteY18" fmla="*/ 66655 h 1032534"/>
                <a:gd name="connsiteX19" fmla="*/ -30 w 1209250"/>
                <a:gd name="connsiteY19" fmla="*/ 64176 h 1032534"/>
                <a:gd name="connsiteX20" fmla="*/ 2450 w 1209250"/>
                <a:gd name="connsiteY20" fmla="*/ 64176 h 1032534"/>
                <a:gd name="connsiteX21" fmla="*/ 313292 w 1209250"/>
                <a:gd name="connsiteY21" fmla="*/ 544 h 1032534"/>
                <a:gd name="connsiteX22" fmla="*/ 316007 w 1209250"/>
                <a:gd name="connsiteY22" fmla="*/ -46 h 1032534"/>
                <a:gd name="connsiteX23" fmla="*/ 316597 w 1209250"/>
                <a:gd name="connsiteY23" fmla="*/ 2551 h 1032534"/>
                <a:gd name="connsiteX24" fmla="*/ 437605 w 1209250"/>
                <a:gd name="connsiteY24" fmla="*/ 514915 h 1032534"/>
                <a:gd name="connsiteX25" fmla="*/ 434063 w 1209250"/>
                <a:gd name="connsiteY25" fmla="*/ 513971 h 1032534"/>
                <a:gd name="connsiteX26" fmla="*/ 681982 w 1209250"/>
                <a:gd name="connsiteY26" fmla="*/ 247872 h 1032534"/>
                <a:gd name="connsiteX27" fmla="*/ 748920 w 1209250"/>
                <a:gd name="connsiteY27" fmla="*/ 176330 h 1032534"/>
                <a:gd name="connsiteX28" fmla="*/ 766274 w 1209250"/>
                <a:gd name="connsiteY28" fmla="*/ 157795 h 1032534"/>
                <a:gd name="connsiteX29" fmla="*/ 772413 w 1209250"/>
                <a:gd name="connsiteY29" fmla="*/ 151774 h 1032534"/>
                <a:gd name="connsiteX30" fmla="*/ 766746 w 1209250"/>
                <a:gd name="connsiteY30" fmla="*/ 158267 h 1032534"/>
                <a:gd name="connsiteX31" fmla="*/ 749746 w 1209250"/>
                <a:gd name="connsiteY31" fmla="*/ 177038 h 1032534"/>
                <a:gd name="connsiteX32" fmla="*/ 683635 w 1209250"/>
                <a:gd name="connsiteY32" fmla="*/ 249407 h 1032534"/>
                <a:gd name="connsiteX33" fmla="*/ 437605 w 1209250"/>
                <a:gd name="connsiteY33" fmla="*/ 516922 h 1032534"/>
                <a:gd name="connsiteX34" fmla="*/ 434890 w 1209250"/>
                <a:gd name="connsiteY34" fmla="*/ 519755 h 1032534"/>
                <a:gd name="connsiteX35" fmla="*/ 433945 w 1209250"/>
                <a:gd name="connsiteY35" fmla="*/ 515978 h 1032534"/>
                <a:gd name="connsiteX36" fmla="*/ 311639 w 1209250"/>
                <a:gd name="connsiteY36" fmla="*/ 3849 h 1032534"/>
                <a:gd name="connsiteX37" fmla="*/ 314945 w 1209250"/>
                <a:gd name="connsiteY37" fmla="*/ 5974 h 1032534"/>
                <a:gd name="connsiteX38" fmla="*/ 4102 w 1209250"/>
                <a:gd name="connsiteY38" fmla="*/ 70079 h 1032534"/>
                <a:gd name="connsiteX39" fmla="*/ 6463 w 1209250"/>
                <a:gd name="connsiteY39" fmla="*/ 67009 h 1032534"/>
                <a:gd name="connsiteX40" fmla="*/ 48019 w 1209250"/>
                <a:gd name="connsiteY40" fmla="*/ 549270 h 1032534"/>
                <a:gd name="connsiteX41" fmla="*/ 77888 w 1209250"/>
                <a:gd name="connsiteY41" fmla="*/ 733083 h 1032534"/>
                <a:gd name="connsiteX42" fmla="*/ 124166 w 1209250"/>
                <a:gd name="connsiteY42" fmla="*/ 906508 h 1032534"/>
                <a:gd name="connsiteX43" fmla="*/ 176110 w 1209250"/>
                <a:gd name="connsiteY43" fmla="*/ 974627 h 1032534"/>
                <a:gd name="connsiteX44" fmla="*/ 211527 w 1209250"/>
                <a:gd name="connsiteY44" fmla="*/ 998946 h 1032534"/>
                <a:gd name="connsiteX45" fmla="*/ 230889 w 1209250"/>
                <a:gd name="connsiteY45" fmla="*/ 1007683 h 1032534"/>
                <a:gd name="connsiteX46" fmla="*/ 250722 w 1209250"/>
                <a:gd name="connsiteY46" fmla="*/ 1015120 h 1032534"/>
                <a:gd name="connsiteX47" fmla="*/ 413876 w 1209250"/>
                <a:gd name="connsiteY47" fmla="*/ 1012169 h 1032534"/>
                <a:gd name="connsiteX48" fmla="*/ 487307 w 1209250"/>
                <a:gd name="connsiteY48" fmla="*/ 980293 h 1032534"/>
                <a:gd name="connsiteX49" fmla="*/ 520363 w 1209250"/>
                <a:gd name="connsiteY49" fmla="*/ 958925 h 1032534"/>
                <a:gd name="connsiteX50" fmla="*/ 552356 w 1209250"/>
                <a:gd name="connsiteY50" fmla="*/ 936612 h 1032534"/>
                <a:gd name="connsiteX51" fmla="*/ 673600 w 1209250"/>
                <a:gd name="connsiteY51" fmla="*/ 847952 h 1032534"/>
                <a:gd name="connsiteX52" fmla="*/ 882678 w 1209250"/>
                <a:gd name="connsiteY52" fmla="*/ 677597 h 1032534"/>
                <a:gd name="connsiteX53" fmla="*/ 1042526 w 1209250"/>
                <a:gd name="connsiteY53" fmla="*/ 522943 h 1032534"/>
                <a:gd name="connsiteX54" fmla="*/ 1147360 w 1209250"/>
                <a:gd name="connsiteY54" fmla="*/ 392019 h 1032534"/>
                <a:gd name="connsiteX55" fmla="*/ 1197416 w 1209250"/>
                <a:gd name="connsiteY55" fmla="*/ 298754 h 1032534"/>
                <a:gd name="connsiteX56" fmla="*/ 1206388 w 1209250"/>
                <a:gd name="connsiteY56" fmla="*/ 272664 h 1032534"/>
                <a:gd name="connsiteX57" fmla="*/ 1209221 w 1209250"/>
                <a:gd name="connsiteY57" fmla="*/ 263928 h 1032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09250" h="1032534">
                  <a:moveTo>
                    <a:pt x="1209221" y="263928"/>
                  </a:moveTo>
                  <a:cubicBezTo>
                    <a:pt x="1209221" y="263928"/>
                    <a:pt x="1208513" y="267115"/>
                    <a:pt x="1206860" y="273018"/>
                  </a:cubicBezTo>
                  <a:cubicBezTo>
                    <a:pt x="1204605" y="281990"/>
                    <a:pt x="1201807" y="290821"/>
                    <a:pt x="1198478" y="299462"/>
                  </a:cubicBezTo>
                  <a:cubicBezTo>
                    <a:pt x="1185705" y="332707"/>
                    <a:pt x="1169188" y="364393"/>
                    <a:pt x="1149249" y="393908"/>
                  </a:cubicBezTo>
                  <a:cubicBezTo>
                    <a:pt x="1118035" y="440575"/>
                    <a:pt x="1083137" y="484669"/>
                    <a:pt x="1044887" y="525776"/>
                  </a:cubicBezTo>
                  <a:cubicBezTo>
                    <a:pt x="994465" y="580378"/>
                    <a:pt x="941222" y="632322"/>
                    <a:pt x="885393" y="681375"/>
                  </a:cubicBezTo>
                  <a:cubicBezTo>
                    <a:pt x="823767" y="736389"/>
                    <a:pt x="753642" y="793646"/>
                    <a:pt x="676551" y="852556"/>
                  </a:cubicBezTo>
                  <a:cubicBezTo>
                    <a:pt x="637947" y="881953"/>
                    <a:pt x="597572" y="911584"/>
                    <a:pt x="555307" y="941689"/>
                  </a:cubicBezTo>
                  <a:lnTo>
                    <a:pt x="523314" y="964002"/>
                  </a:lnTo>
                  <a:cubicBezTo>
                    <a:pt x="512689" y="971321"/>
                    <a:pt x="501474" y="979113"/>
                    <a:pt x="489904" y="985606"/>
                  </a:cubicBezTo>
                  <a:cubicBezTo>
                    <a:pt x="466316" y="999088"/>
                    <a:pt x="441348" y="1009973"/>
                    <a:pt x="415411" y="1018072"/>
                  </a:cubicBezTo>
                  <a:cubicBezTo>
                    <a:pt x="361518" y="1036134"/>
                    <a:pt x="303375" y="1037256"/>
                    <a:pt x="248833" y="1021259"/>
                  </a:cubicBezTo>
                  <a:cubicBezTo>
                    <a:pt x="241927" y="1019146"/>
                    <a:pt x="235138" y="1016619"/>
                    <a:pt x="228527" y="1013703"/>
                  </a:cubicBezTo>
                  <a:cubicBezTo>
                    <a:pt x="221656" y="1011224"/>
                    <a:pt x="214986" y="1008225"/>
                    <a:pt x="208576" y="1004731"/>
                  </a:cubicBezTo>
                  <a:cubicBezTo>
                    <a:pt x="195767" y="997541"/>
                    <a:pt x="183642" y="989195"/>
                    <a:pt x="172333" y="979821"/>
                  </a:cubicBezTo>
                  <a:cubicBezTo>
                    <a:pt x="148698" y="961133"/>
                    <a:pt x="130187" y="936766"/>
                    <a:pt x="118499" y="908987"/>
                  </a:cubicBezTo>
                  <a:cubicBezTo>
                    <a:pt x="98937" y="851683"/>
                    <a:pt x="83165" y="793162"/>
                    <a:pt x="71276" y="733792"/>
                  </a:cubicBezTo>
                  <a:cubicBezTo>
                    <a:pt x="59471" y="673465"/>
                    <a:pt x="49318" y="612076"/>
                    <a:pt x="41290" y="549506"/>
                  </a:cubicBezTo>
                  <a:cubicBezTo>
                    <a:pt x="19450" y="382810"/>
                    <a:pt x="6936" y="220483"/>
                    <a:pt x="-30" y="66655"/>
                  </a:cubicBezTo>
                  <a:lnTo>
                    <a:pt x="-30" y="64176"/>
                  </a:lnTo>
                  <a:lnTo>
                    <a:pt x="2450" y="64176"/>
                  </a:lnTo>
                  <a:lnTo>
                    <a:pt x="313292" y="544"/>
                  </a:lnTo>
                  <a:lnTo>
                    <a:pt x="316007" y="-46"/>
                  </a:lnTo>
                  <a:lnTo>
                    <a:pt x="316597" y="2551"/>
                  </a:lnTo>
                  <a:cubicBezTo>
                    <a:pt x="362521" y="197226"/>
                    <a:pt x="403487" y="370296"/>
                    <a:pt x="437605" y="514915"/>
                  </a:cubicBezTo>
                  <a:lnTo>
                    <a:pt x="434063" y="513971"/>
                  </a:lnTo>
                  <a:lnTo>
                    <a:pt x="681982" y="247872"/>
                  </a:lnTo>
                  <a:cubicBezTo>
                    <a:pt x="711024" y="216823"/>
                    <a:pt x="733454" y="192739"/>
                    <a:pt x="748920" y="176330"/>
                  </a:cubicBezTo>
                  <a:lnTo>
                    <a:pt x="766274" y="157795"/>
                  </a:lnTo>
                  <a:lnTo>
                    <a:pt x="772413" y="151774"/>
                  </a:lnTo>
                  <a:lnTo>
                    <a:pt x="766746" y="158267"/>
                  </a:lnTo>
                  <a:lnTo>
                    <a:pt x="749746" y="177038"/>
                  </a:lnTo>
                  <a:lnTo>
                    <a:pt x="683635" y="249407"/>
                  </a:lnTo>
                  <a:lnTo>
                    <a:pt x="437605" y="516922"/>
                  </a:lnTo>
                  <a:lnTo>
                    <a:pt x="434890" y="519755"/>
                  </a:lnTo>
                  <a:lnTo>
                    <a:pt x="433945" y="515978"/>
                  </a:lnTo>
                  <a:cubicBezTo>
                    <a:pt x="399473" y="371359"/>
                    <a:pt x="358153" y="198406"/>
                    <a:pt x="311639" y="3849"/>
                  </a:cubicBezTo>
                  <a:lnTo>
                    <a:pt x="314945" y="5974"/>
                  </a:lnTo>
                  <a:lnTo>
                    <a:pt x="4102" y="70079"/>
                  </a:lnTo>
                  <a:lnTo>
                    <a:pt x="6463" y="67009"/>
                  </a:lnTo>
                  <a:cubicBezTo>
                    <a:pt x="13547" y="220483"/>
                    <a:pt x="26179" y="382928"/>
                    <a:pt x="48019" y="549270"/>
                  </a:cubicBezTo>
                  <a:cubicBezTo>
                    <a:pt x="55929" y="611721"/>
                    <a:pt x="66554" y="672993"/>
                    <a:pt x="77888" y="733083"/>
                  </a:cubicBezTo>
                  <a:cubicBezTo>
                    <a:pt x="89469" y="791852"/>
                    <a:pt x="104922" y="849782"/>
                    <a:pt x="124166" y="906508"/>
                  </a:cubicBezTo>
                  <a:cubicBezTo>
                    <a:pt x="135546" y="933177"/>
                    <a:pt x="153396" y="956600"/>
                    <a:pt x="176110" y="974627"/>
                  </a:cubicBezTo>
                  <a:cubicBezTo>
                    <a:pt x="187160" y="983788"/>
                    <a:pt x="199013" y="991922"/>
                    <a:pt x="211527" y="998946"/>
                  </a:cubicBezTo>
                  <a:cubicBezTo>
                    <a:pt x="217749" y="1002358"/>
                    <a:pt x="224218" y="1005274"/>
                    <a:pt x="230889" y="1007683"/>
                  </a:cubicBezTo>
                  <a:cubicBezTo>
                    <a:pt x="237370" y="1010504"/>
                    <a:pt x="243981" y="1012995"/>
                    <a:pt x="250722" y="1015120"/>
                  </a:cubicBezTo>
                  <a:cubicBezTo>
                    <a:pt x="304131" y="1030821"/>
                    <a:pt x="361069" y="1029794"/>
                    <a:pt x="413876" y="1012169"/>
                  </a:cubicBezTo>
                  <a:cubicBezTo>
                    <a:pt x="439400" y="1004129"/>
                    <a:pt x="464003" y="993445"/>
                    <a:pt x="487307" y="980293"/>
                  </a:cubicBezTo>
                  <a:cubicBezTo>
                    <a:pt x="499112" y="973682"/>
                    <a:pt x="509383" y="966363"/>
                    <a:pt x="520363" y="958925"/>
                  </a:cubicBezTo>
                  <a:lnTo>
                    <a:pt x="552356" y="936612"/>
                  </a:lnTo>
                  <a:cubicBezTo>
                    <a:pt x="594620" y="906980"/>
                    <a:pt x="634995" y="877584"/>
                    <a:pt x="673600" y="847952"/>
                  </a:cubicBezTo>
                  <a:cubicBezTo>
                    <a:pt x="750809" y="788924"/>
                    <a:pt x="820934" y="732257"/>
                    <a:pt x="882678" y="677597"/>
                  </a:cubicBezTo>
                  <a:cubicBezTo>
                    <a:pt x="944421" y="622937"/>
                    <a:pt x="997900" y="571346"/>
                    <a:pt x="1042526" y="522943"/>
                  </a:cubicBezTo>
                  <a:cubicBezTo>
                    <a:pt x="1080812" y="482084"/>
                    <a:pt x="1115862" y="438309"/>
                    <a:pt x="1147360" y="392019"/>
                  </a:cubicBezTo>
                  <a:cubicBezTo>
                    <a:pt x="1167406" y="362859"/>
                    <a:pt x="1184194" y="331574"/>
                    <a:pt x="1197416" y="298754"/>
                  </a:cubicBezTo>
                  <a:cubicBezTo>
                    <a:pt x="1202374" y="287657"/>
                    <a:pt x="1204145" y="278448"/>
                    <a:pt x="1206388" y="272664"/>
                  </a:cubicBezTo>
                  <a:cubicBezTo>
                    <a:pt x="1208631" y="266879"/>
                    <a:pt x="1209221" y="263928"/>
                    <a:pt x="1209221" y="263928"/>
                  </a:cubicBezTo>
                  <a:close/>
                </a:path>
              </a:pathLst>
            </a:custGeom>
            <a:solidFill>
              <a:srgbClr val="263238"/>
            </a:solidFill>
            <a:ln w="11803" cap="flat">
              <a:noFill/>
              <a:prstDash val="solid"/>
              <a:miter/>
            </a:ln>
          </p:spPr>
          <p:txBody>
            <a:bodyPr rtlCol="0" anchor="ctr"/>
            <a:lstStyle/>
            <a:p>
              <a:endParaRPr lang="en-IN"/>
            </a:p>
          </p:txBody>
        </p:sp>
        <p:sp>
          <p:nvSpPr>
            <p:cNvPr id="90" name="Freeform: Shape 69">
              <a:extLst>
                <a:ext uri="{FF2B5EF4-FFF2-40B4-BE49-F238E27FC236}">
                  <a16:creationId xmlns:a16="http://schemas.microsoft.com/office/drawing/2014/main" id="{B984C1A8-2B2B-981F-C3DB-13767219AE5A}"/>
                </a:ext>
              </a:extLst>
            </p:cNvPr>
            <p:cNvSpPr/>
            <p:nvPr/>
          </p:nvSpPr>
          <p:spPr>
            <a:xfrm>
              <a:off x="4792371" y="4399969"/>
              <a:ext cx="72477" cy="254037"/>
            </a:xfrm>
            <a:custGeom>
              <a:avLst/>
              <a:gdLst>
                <a:gd name="connsiteX0" fmla="*/ 62591 w 72477"/>
                <a:gd name="connsiteY0" fmla="*/ 253991 h 254037"/>
                <a:gd name="connsiteX1" fmla="*/ 66959 w 72477"/>
                <a:gd name="connsiteY1" fmla="*/ 214678 h 254037"/>
                <a:gd name="connsiteX2" fmla="*/ 66959 w 72477"/>
                <a:gd name="connsiteY2" fmla="*/ 172060 h 254037"/>
                <a:gd name="connsiteX3" fmla="*/ 58341 w 72477"/>
                <a:gd name="connsiteY3" fmla="*/ 120587 h 254037"/>
                <a:gd name="connsiteX4" fmla="*/ 21271 w 72477"/>
                <a:gd name="connsiteY4" fmla="*/ 33579 h 254037"/>
                <a:gd name="connsiteX5" fmla="*/ 21 w 72477"/>
                <a:gd name="connsiteY5" fmla="*/ 52 h 254037"/>
                <a:gd name="connsiteX6" fmla="*/ 7459 w 72477"/>
                <a:gd name="connsiteY6" fmla="*/ 7843 h 254037"/>
                <a:gd name="connsiteX7" fmla="*/ 24931 w 72477"/>
                <a:gd name="connsiteY7" fmla="*/ 31455 h 254037"/>
                <a:gd name="connsiteX8" fmla="*/ 72154 w 72477"/>
                <a:gd name="connsiteY8" fmla="*/ 171942 h 254037"/>
                <a:gd name="connsiteX9" fmla="*/ 70619 w 72477"/>
                <a:gd name="connsiteY9" fmla="*/ 215386 h 254037"/>
                <a:gd name="connsiteX10" fmla="*/ 65306 w 72477"/>
                <a:gd name="connsiteY10" fmla="*/ 244074 h 254037"/>
                <a:gd name="connsiteX11" fmla="*/ 62591 w 72477"/>
                <a:gd name="connsiteY11" fmla="*/ 253991 h 25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477" h="254037">
                  <a:moveTo>
                    <a:pt x="62591" y="253991"/>
                  </a:moveTo>
                  <a:cubicBezTo>
                    <a:pt x="61529" y="253991"/>
                    <a:pt x="65070" y="238997"/>
                    <a:pt x="66959" y="214678"/>
                  </a:cubicBezTo>
                  <a:cubicBezTo>
                    <a:pt x="67974" y="200488"/>
                    <a:pt x="67974" y="186250"/>
                    <a:pt x="66959" y="172060"/>
                  </a:cubicBezTo>
                  <a:cubicBezTo>
                    <a:pt x="65543" y="154694"/>
                    <a:pt x="62662" y="137469"/>
                    <a:pt x="58341" y="120587"/>
                  </a:cubicBezTo>
                  <a:cubicBezTo>
                    <a:pt x="50183" y="89975"/>
                    <a:pt x="37705" y="60674"/>
                    <a:pt x="21271" y="33579"/>
                  </a:cubicBezTo>
                  <a:cubicBezTo>
                    <a:pt x="8521" y="12684"/>
                    <a:pt x="-805" y="760"/>
                    <a:pt x="21" y="52"/>
                  </a:cubicBezTo>
                  <a:cubicBezTo>
                    <a:pt x="848" y="-657"/>
                    <a:pt x="2973" y="2531"/>
                    <a:pt x="7459" y="7843"/>
                  </a:cubicBezTo>
                  <a:cubicBezTo>
                    <a:pt x="13787" y="15328"/>
                    <a:pt x="19619" y="23214"/>
                    <a:pt x="24931" y="31455"/>
                  </a:cubicBezTo>
                  <a:cubicBezTo>
                    <a:pt x="52922" y="73235"/>
                    <a:pt x="69226" y="121744"/>
                    <a:pt x="72154" y="171942"/>
                  </a:cubicBezTo>
                  <a:cubicBezTo>
                    <a:pt x="72838" y="186439"/>
                    <a:pt x="72331" y="200972"/>
                    <a:pt x="70619" y="215386"/>
                  </a:cubicBezTo>
                  <a:cubicBezTo>
                    <a:pt x="69604" y="225079"/>
                    <a:pt x="67821" y="234665"/>
                    <a:pt x="65306" y="244074"/>
                  </a:cubicBezTo>
                  <a:cubicBezTo>
                    <a:pt x="64811" y="247474"/>
                    <a:pt x="63890" y="250803"/>
                    <a:pt x="62591" y="253991"/>
                  </a:cubicBezTo>
                  <a:close/>
                </a:path>
              </a:pathLst>
            </a:custGeom>
            <a:solidFill>
              <a:srgbClr val="263238"/>
            </a:solidFill>
            <a:ln w="11803" cap="flat">
              <a:noFill/>
              <a:prstDash val="solid"/>
              <a:miter/>
            </a:ln>
          </p:spPr>
          <p:txBody>
            <a:bodyPr rtlCol="0" anchor="ctr"/>
            <a:lstStyle/>
            <a:p>
              <a:endParaRPr lang="en-IN"/>
            </a:p>
          </p:txBody>
        </p:sp>
        <p:sp>
          <p:nvSpPr>
            <p:cNvPr id="91" name="Freeform: Shape 70">
              <a:extLst>
                <a:ext uri="{FF2B5EF4-FFF2-40B4-BE49-F238E27FC236}">
                  <a16:creationId xmlns:a16="http://schemas.microsoft.com/office/drawing/2014/main" id="{A39AABFD-8AEB-7B0A-C4AE-12834099287A}"/>
                </a:ext>
              </a:extLst>
            </p:cNvPr>
            <p:cNvSpPr/>
            <p:nvPr/>
          </p:nvSpPr>
          <p:spPr>
            <a:xfrm>
              <a:off x="4706031" y="3240822"/>
              <a:ext cx="106505" cy="20802"/>
            </a:xfrm>
            <a:custGeom>
              <a:avLst/>
              <a:gdLst>
                <a:gd name="connsiteX0" fmla="*/ 106431 w 106505"/>
                <a:gd name="connsiteY0" fmla="*/ 19836 h 20802"/>
                <a:gd name="connsiteX1" fmla="*/ 89667 w 106505"/>
                <a:gd name="connsiteY1" fmla="*/ 18774 h 20802"/>
                <a:gd name="connsiteX2" fmla="*/ 52125 w 106505"/>
                <a:gd name="connsiteY2" fmla="*/ 12635 h 20802"/>
                <a:gd name="connsiteX3" fmla="*/ 15409 w 106505"/>
                <a:gd name="connsiteY3" fmla="*/ 14878 h 20802"/>
                <a:gd name="connsiteX4" fmla="*/ 771 w 106505"/>
                <a:gd name="connsiteY4" fmla="*/ 20191 h 20802"/>
                <a:gd name="connsiteX5" fmla="*/ 1951 w 106505"/>
                <a:gd name="connsiteY5" fmla="*/ 14996 h 20802"/>
                <a:gd name="connsiteX6" fmla="*/ 12222 w 106505"/>
                <a:gd name="connsiteY6" fmla="*/ 6732 h 20802"/>
                <a:gd name="connsiteX7" fmla="*/ 53069 w 106505"/>
                <a:gd name="connsiteY7" fmla="*/ 475 h 20802"/>
                <a:gd name="connsiteX8" fmla="*/ 92382 w 106505"/>
                <a:gd name="connsiteY8" fmla="*/ 10510 h 20802"/>
                <a:gd name="connsiteX9" fmla="*/ 106431 w 106505"/>
                <a:gd name="connsiteY9" fmla="*/ 19836 h 2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05" h="20802">
                  <a:moveTo>
                    <a:pt x="106431" y="19836"/>
                  </a:moveTo>
                  <a:cubicBezTo>
                    <a:pt x="106431" y="21489"/>
                    <a:pt x="99466" y="20781"/>
                    <a:pt x="89667" y="18774"/>
                  </a:cubicBezTo>
                  <a:cubicBezTo>
                    <a:pt x="77295" y="15941"/>
                    <a:pt x="64757" y="13886"/>
                    <a:pt x="52125" y="12635"/>
                  </a:cubicBezTo>
                  <a:cubicBezTo>
                    <a:pt x="39847" y="11419"/>
                    <a:pt x="27451" y="12175"/>
                    <a:pt x="15409" y="14878"/>
                  </a:cubicBezTo>
                  <a:cubicBezTo>
                    <a:pt x="6201" y="17003"/>
                    <a:pt x="2305" y="20781"/>
                    <a:pt x="771" y="20191"/>
                  </a:cubicBezTo>
                  <a:cubicBezTo>
                    <a:pt x="-764" y="19600"/>
                    <a:pt x="62" y="17711"/>
                    <a:pt x="1951" y="14996"/>
                  </a:cubicBezTo>
                  <a:cubicBezTo>
                    <a:pt x="4655" y="11442"/>
                    <a:pt x="8173" y="8609"/>
                    <a:pt x="12222" y="6732"/>
                  </a:cubicBezTo>
                  <a:cubicBezTo>
                    <a:pt x="25031" y="1018"/>
                    <a:pt x="39139" y="-1142"/>
                    <a:pt x="53069" y="475"/>
                  </a:cubicBezTo>
                  <a:cubicBezTo>
                    <a:pt x="66646" y="1585"/>
                    <a:pt x="79939" y="4973"/>
                    <a:pt x="92382" y="10510"/>
                  </a:cubicBezTo>
                  <a:cubicBezTo>
                    <a:pt x="101709" y="14642"/>
                    <a:pt x="107021" y="18184"/>
                    <a:pt x="106431" y="19836"/>
                  </a:cubicBezTo>
                  <a:close/>
                </a:path>
              </a:pathLst>
            </a:custGeom>
            <a:solidFill>
              <a:schemeClr val="tx1">
                <a:lumMod val="95000"/>
                <a:lumOff val="5000"/>
              </a:schemeClr>
            </a:solidFill>
            <a:ln w="11803" cap="flat">
              <a:noFill/>
              <a:prstDash val="solid"/>
              <a:miter/>
            </a:ln>
          </p:spPr>
          <p:txBody>
            <a:bodyPr rtlCol="0" anchor="ctr"/>
            <a:lstStyle/>
            <a:p>
              <a:endParaRPr lang="en-IN"/>
            </a:p>
          </p:txBody>
        </p:sp>
      </p:grpSp>
      <p:grpSp>
        <p:nvGrpSpPr>
          <p:cNvPr id="16" name="Graphic 3">
            <a:extLst>
              <a:ext uri="{FF2B5EF4-FFF2-40B4-BE49-F238E27FC236}">
                <a16:creationId xmlns:a16="http://schemas.microsoft.com/office/drawing/2014/main" id="{DC22167B-1C84-FF7F-EB3E-E5769AC1E812}"/>
              </a:ext>
            </a:extLst>
          </p:cNvPr>
          <p:cNvGrpSpPr/>
          <p:nvPr/>
        </p:nvGrpSpPr>
        <p:grpSpPr>
          <a:xfrm>
            <a:off x="5118819" y="2185614"/>
            <a:ext cx="3120148" cy="4668958"/>
            <a:chOff x="4993440" y="2033225"/>
            <a:chExt cx="3223014" cy="4822886"/>
          </a:xfrm>
        </p:grpSpPr>
        <p:sp>
          <p:nvSpPr>
            <p:cNvPr id="17" name="Freeform: Shape 72">
              <a:extLst>
                <a:ext uri="{FF2B5EF4-FFF2-40B4-BE49-F238E27FC236}">
                  <a16:creationId xmlns:a16="http://schemas.microsoft.com/office/drawing/2014/main" id="{8E1A2850-DA92-398F-F50B-7DF158723B69}"/>
                </a:ext>
              </a:extLst>
            </p:cNvPr>
            <p:cNvSpPr/>
            <p:nvPr/>
          </p:nvSpPr>
          <p:spPr>
            <a:xfrm>
              <a:off x="6911443" y="2033225"/>
              <a:ext cx="616341" cy="470905"/>
            </a:xfrm>
            <a:custGeom>
              <a:avLst/>
              <a:gdLst>
                <a:gd name="connsiteX0" fmla="*/ 508293 w 616341"/>
                <a:gd name="connsiteY0" fmla="*/ 469866 h 470905"/>
                <a:gd name="connsiteX1" fmla="*/ 615323 w 616341"/>
                <a:gd name="connsiteY1" fmla="*/ 389969 h 470905"/>
                <a:gd name="connsiteX2" fmla="*/ 543710 w 616341"/>
                <a:gd name="connsiteY2" fmla="*/ 284518 h 470905"/>
                <a:gd name="connsiteX3" fmla="*/ 538764 w 616341"/>
                <a:gd name="connsiteY3" fmla="*/ 145029 h 470905"/>
                <a:gd name="connsiteX4" fmla="*/ 453633 w 616341"/>
                <a:gd name="connsiteY4" fmla="*/ 120183 h 470905"/>
                <a:gd name="connsiteX5" fmla="*/ 328222 w 616341"/>
                <a:gd name="connsiteY5" fmla="*/ 9966 h 470905"/>
                <a:gd name="connsiteX6" fmla="*/ 273125 w 616341"/>
                <a:gd name="connsiteY6" fmla="*/ 27745 h 470905"/>
                <a:gd name="connsiteX7" fmla="*/ 109617 w 616341"/>
                <a:gd name="connsiteY7" fmla="*/ 28453 h 470905"/>
                <a:gd name="connsiteX8" fmla="*/ 1206 w 616341"/>
                <a:gd name="connsiteY8" fmla="*/ 106464 h 470905"/>
                <a:gd name="connsiteX9" fmla="*/ 30047 w 616341"/>
                <a:gd name="connsiteY9" fmla="*/ 190781 h 47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6341" h="470905">
                  <a:moveTo>
                    <a:pt x="508293" y="469866"/>
                  </a:moveTo>
                  <a:cubicBezTo>
                    <a:pt x="559908" y="477363"/>
                    <a:pt x="607838" y="441592"/>
                    <a:pt x="615323" y="389969"/>
                  </a:cubicBezTo>
                  <a:cubicBezTo>
                    <a:pt x="622348" y="341579"/>
                    <a:pt x="591275" y="295830"/>
                    <a:pt x="543710" y="284518"/>
                  </a:cubicBezTo>
                  <a:cubicBezTo>
                    <a:pt x="580862" y="244631"/>
                    <a:pt x="578643" y="182181"/>
                    <a:pt x="538764" y="145029"/>
                  </a:cubicBezTo>
                  <a:cubicBezTo>
                    <a:pt x="515908" y="123749"/>
                    <a:pt x="484340" y="114534"/>
                    <a:pt x="453633" y="120183"/>
                  </a:cubicBezTo>
                  <a:cubicBezTo>
                    <a:pt x="449442" y="55118"/>
                    <a:pt x="393295" y="5771"/>
                    <a:pt x="328222" y="9966"/>
                  </a:cubicBezTo>
                  <a:cubicBezTo>
                    <a:pt x="308672" y="11227"/>
                    <a:pt x="289736" y="17336"/>
                    <a:pt x="273125" y="27745"/>
                  </a:cubicBezTo>
                  <a:cubicBezTo>
                    <a:pt x="224923" y="-9572"/>
                    <a:pt x="157501" y="-9281"/>
                    <a:pt x="109617" y="28453"/>
                  </a:cubicBezTo>
                  <a:cubicBezTo>
                    <a:pt x="58133" y="20057"/>
                    <a:pt x="9600" y="54983"/>
                    <a:pt x="1206" y="106464"/>
                  </a:cubicBezTo>
                  <a:cubicBezTo>
                    <a:pt x="-3882" y="137625"/>
                    <a:pt x="6944" y="169264"/>
                    <a:pt x="30047" y="190781"/>
                  </a:cubicBezTo>
                </a:path>
              </a:pathLst>
            </a:custGeom>
            <a:solidFill>
              <a:schemeClr val="tx1">
                <a:lumMod val="95000"/>
                <a:lumOff val="5000"/>
              </a:schemeClr>
            </a:solidFill>
            <a:ln w="11803" cap="flat">
              <a:noFill/>
              <a:prstDash val="solid"/>
              <a:miter/>
            </a:ln>
          </p:spPr>
          <p:txBody>
            <a:bodyPr rtlCol="0" anchor="ctr"/>
            <a:lstStyle/>
            <a:p>
              <a:endParaRPr lang="en-IN"/>
            </a:p>
          </p:txBody>
        </p:sp>
        <p:sp>
          <p:nvSpPr>
            <p:cNvPr id="18" name="Freeform: Shape 73">
              <a:extLst>
                <a:ext uri="{FF2B5EF4-FFF2-40B4-BE49-F238E27FC236}">
                  <a16:creationId xmlns:a16="http://schemas.microsoft.com/office/drawing/2014/main" id="{8A60D3B3-3232-E191-6520-7A1B649E62F3}"/>
                </a:ext>
              </a:extLst>
            </p:cNvPr>
            <p:cNvSpPr/>
            <p:nvPr/>
          </p:nvSpPr>
          <p:spPr>
            <a:xfrm>
              <a:off x="6690013" y="2155705"/>
              <a:ext cx="785022" cy="1387862"/>
            </a:xfrm>
            <a:custGeom>
              <a:avLst/>
              <a:gdLst>
                <a:gd name="connsiteX0" fmla="*/ 313102 w 785022"/>
                <a:gd name="connsiteY0" fmla="*/ 64 h 1387862"/>
                <a:gd name="connsiteX1" fmla="*/ 333998 w 785022"/>
                <a:gd name="connsiteY1" fmla="*/ 64 h 1387862"/>
                <a:gd name="connsiteX2" fmla="*/ 743771 w 785022"/>
                <a:gd name="connsiteY2" fmla="*/ 360844 h 1387862"/>
                <a:gd name="connsiteX3" fmla="*/ 784973 w 785022"/>
                <a:gd name="connsiteY3" fmla="*/ 874035 h 1387862"/>
                <a:gd name="connsiteX4" fmla="*/ 572472 w 785022"/>
                <a:gd name="connsiteY4" fmla="*/ 1128683 h 1387862"/>
                <a:gd name="connsiteX5" fmla="*/ 596791 w 785022"/>
                <a:gd name="connsiteY5" fmla="*/ 1387817 h 1387862"/>
                <a:gd name="connsiteX6" fmla="*/ 71677 w 785022"/>
                <a:gd name="connsiteY6" fmla="*/ 1383330 h 1387862"/>
                <a:gd name="connsiteX7" fmla="*/ 3322 w 785022"/>
                <a:gd name="connsiteY7" fmla="*/ 443130 h 1387862"/>
                <a:gd name="connsiteX8" fmla="*/ 313102 w 785022"/>
                <a:gd name="connsiteY8" fmla="*/ 64 h 138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5022" h="1387862">
                  <a:moveTo>
                    <a:pt x="313102" y="64"/>
                  </a:moveTo>
                  <a:lnTo>
                    <a:pt x="333998" y="64"/>
                  </a:lnTo>
                  <a:cubicBezTo>
                    <a:pt x="543725" y="-4816"/>
                    <a:pt x="722049" y="152185"/>
                    <a:pt x="743771" y="360844"/>
                  </a:cubicBezTo>
                  <a:cubicBezTo>
                    <a:pt x="763959" y="554929"/>
                    <a:pt x="783793" y="769674"/>
                    <a:pt x="784973" y="874035"/>
                  </a:cubicBezTo>
                  <a:cubicBezTo>
                    <a:pt x="787334" y="1090078"/>
                    <a:pt x="572472" y="1128683"/>
                    <a:pt x="572472" y="1128683"/>
                  </a:cubicBezTo>
                  <a:lnTo>
                    <a:pt x="596791" y="1387817"/>
                  </a:lnTo>
                  <a:lnTo>
                    <a:pt x="71677" y="1383330"/>
                  </a:lnTo>
                  <a:lnTo>
                    <a:pt x="3322" y="443130"/>
                  </a:lnTo>
                  <a:cubicBezTo>
                    <a:pt x="-21115" y="219295"/>
                    <a:pt x="88677" y="18481"/>
                    <a:pt x="313102" y="64"/>
                  </a:cubicBezTo>
                  <a:close/>
                </a:path>
              </a:pathLst>
            </a:custGeom>
            <a:solidFill>
              <a:srgbClr val="FFBF9D"/>
            </a:solidFill>
            <a:ln w="11803" cap="flat">
              <a:noFill/>
              <a:prstDash val="solid"/>
              <a:miter/>
            </a:ln>
          </p:spPr>
          <p:txBody>
            <a:bodyPr rtlCol="0" anchor="ctr"/>
            <a:lstStyle/>
            <a:p>
              <a:endParaRPr lang="en-IN"/>
            </a:p>
          </p:txBody>
        </p:sp>
        <p:sp>
          <p:nvSpPr>
            <p:cNvPr id="19" name="Freeform: Shape 74">
              <a:extLst>
                <a:ext uri="{FF2B5EF4-FFF2-40B4-BE49-F238E27FC236}">
                  <a16:creationId xmlns:a16="http://schemas.microsoft.com/office/drawing/2014/main" id="{50AC7333-1FEF-98DE-0693-0D01E24DC836}"/>
                </a:ext>
              </a:extLst>
            </p:cNvPr>
            <p:cNvSpPr/>
            <p:nvPr/>
          </p:nvSpPr>
          <p:spPr>
            <a:xfrm>
              <a:off x="6964540" y="3207343"/>
              <a:ext cx="302932" cy="135625"/>
            </a:xfrm>
            <a:custGeom>
              <a:avLst/>
              <a:gdLst>
                <a:gd name="connsiteX0" fmla="*/ 297827 w 302932"/>
                <a:gd name="connsiteY0" fmla="*/ 76572 h 135625"/>
                <a:gd name="connsiteX1" fmla="*/ -30 w 302932"/>
                <a:gd name="connsiteY1" fmla="*/ -46 h 135625"/>
                <a:gd name="connsiteX2" fmla="*/ 302903 w 302932"/>
                <a:gd name="connsiteY2" fmla="*/ 133003 h 135625"/>
              </a:gdLst>
              <a:ahLst/>
              <a:cxnLst>
                <a:cxn ang="0">
                  <a:pos x="connsiteX0" y="connsiteY0"/>
                </a:cxn>
                <a:cxn ang="0">
                  <a:pos x="connsiteX1" y="connsiteY1"/>
                </a:cxn>
                <a:cxn ang="0">
                  <a:pos x="connsiteX2" y="connsiteY2"/>
                </a:cxn>
              </a:cxnLst>
              <a:rect l="l" t="t" r="r" b="b"/>
              <a:pathLst>
                <a:path w="302932" h="135625">
                  <a:moveTo>
                    <a:pt x="297827" y="76572"/>
                  </a:moveTo>
                  <a:cubicBezTo>
                    <a:pt x="193335" y="79370"/>
                    <a:pt x="90142" y="52831"/>
                    <a:pt x="-30" y="-46"/>
                  </a:cubicBezTo>
                  <a:cubicBezTo>
                    <a:pt x="-30" y="-46"/>
                    <a:pt x="87804" y="157441"/>
                    <a:pt x="302903" y="133003"/>
                  </a:cubicBezTo>
                  <a:close/>
                </a:path>
              </a:pathLst>
            </a:custGeom>
            <a:solidFill>
              <a:srgbClr val="FF9A6C"/>
            </a:solidFill>
            <a:ln w="11803" cap="flat">
              <a:noFill/>
              <a:prstDash val="solid"/>
              <a:miter/>
            </a:ln>
          </p:spPr>
          <p:txBody>
            <a:bodyPr rtlCol="0" anchor="ctr"/>
            <a:lstStyle/>
            <a:p>
              <a:endParaRPr lang="en-IN"/>
            </a:p>
          </p:txBody>
        </p:sp>
        <p:sp>
          <p:nvSpPr>
            <p:cNvPr id="20" name="Freeform: Shape 75">
              <a:extLst>
                <a:ext uri="{FF2B5EF4-FFF2-40B4-BE49-F238E27FC236}">
                  <a16:creationId xmlns:a16="http://schemas.microsoft.com/office/drawing/2014/main" id="{9FEAD6A7-728C-F33F-35C8-98EF66A28859}"/>
                </a:ext>
              </a:extLst>
            </p:cNvPr>
            <p:cNvSpPr/>
            <p:nvPr/>
          </p:nvSpPr>
          <p:spPr>
            <a:xfrm>
              <a:off x="7306415" y="2723272"/>
              <a:ext cx="61422" cy="59228"/>
            </a:xfrm>
            <a:custGeom>
              <a:avLst/>
              <a:gdLst>
                <a:gd name="connsiteX0" fmla="*/ 61376 w 61422"/>
                <a:gd name="connsiteY0" fmla="*/ 27265 h 59228"/>
                <a:gd name="connsiteX1" fmla="*/ 32334 w 61422"/>
                <a:gd name="connsiteY1" fmla="*/ 59023 h 59228"/>
                <a:gd name="connsiteX2" fmla="*/ 58 w 61422"/>
                <a:gd name="connsiteY2" fmla="*/ 32814 h 59228"/>
                <a:gd name="connsiteX3" fmla="*/ -13 w 61422"/>
                <a:gd name="connsiteY3" fmla="*/ 31988 h 59228"/>
                <a:gd name="connsiteX4" fmla="*/ 28911 w 61422"/>
                <a:gd name="connsiteY4" fmla="*/ 112 h 59228"/>
                <a:gd name="connsiteX5" fmla="*/ 61306 w 61422"/>
                <a:gd name="connsiteY5" fmla="*/ 26439 h 59228"/>
                <a:gd name="connsiteX6" fmla="*/ 61376 w 61422"/>
                <a:gd name="connsiteY6" fmla="*/ 27265 h 5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422" h="59228">
                  <a:moveTo>
                    <a:pt x="61376" y="27265"/>
                  </a:moveTo>
                  <a:cubicBezTo>
                    <a:pt x="61919" y="43982"/>
                    <a:pt x="49028" y="58066"/>
                    <a:pt x="32334" y="59023"/>
                  </a:cubicBezTo>
                  <a:cubicBezTo>
                    <a:pt x="16184" y="60699"/>
                    <a:pt x="1734" y="48964"/>
                    <a:pt x="58" y="32814"/>
                  </a:cubicBezTo>
                  <a:cubicBezTo>
                    <a:pt x="34" y="32543"/>
                    <a:pt x="10" y="32259"/>
                    <a:pt x="-13" y="31988"/>
                  </a:cubicBezTo>
                  <a:cubicBezTo>
                    <a:pt x="-556" y="15295"/>
                    <a:pt x="12241" y="1187"/>
                    <a:pt x="28911" y="112"/>
                  </a:cubicBezTo>
                  <a:cubicBezTo>
                    <a:pt x="45120" y="-1564"/>
                    <a:pt x="59629" y="10218"/>
                    <a:pt x="61306" y="26439"/>
                  </a:cubicBezTo>
                  <a:cubicBezTo>
                    <a:pt x="61329" y="26711"/>
                    <a:pt x="61353" y="26994"/>
                    <a:pt x="61376" y="27265"/>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1" name="Freeform: Shape 76">
              <a:extLst>
                <a:ext uri="{FF2B5EF4-FFF2-40B4-BE49-F238E27FC236}">
                  <a16:creationId xmlns:a16="http://schemas.microsoft.com/office/drawing/2014/main" id="{EF0533AF-0BB6-8790-4430-17314FE47196}"/>
                </a:ext>
              </a:extLst>
            </p:cNvPr>
            <p:cNvSpPr/>
            <p:nvPr/>
          </p:nvSpPr>
          <p:spPr>
            <a:xfrm>
              <a:off x="7267877" y="2591769"/>
              <a:ext cx="122453" cy="33896"/>
            </a:xfrm>
            <a:custGeom>
              <a:avLst/>
              <a:gdLst>
                <a:gd name="connsiteX0" fmla="*/ 121990 w 122453"/>
                <a:gd name="connsiteY0" fmla="*/ 31031 h 33896"/>
                <a:gd name="connsiteX1" fmla="*/ 61309 w 122453"/>
                <a:gd name="connsiteY1" fmla="*/ 19226 h 33896"/>
                <a:gd name="connsiteX2" fmla="*/ 392 w 122453"/>
                <a:gd name="connsiteY2" fmla="*/ 33274 h 33896"/>
                <a:gd name="connsiteX3" fmla="*/ 12198 w 122453"/>
                <a:gd name="connsiteY3" fmla="*/ 16156 h 33896"/>
                <a:gd name="connsiteX4" fmla="*/ 60719 w 122453"/>
                <a:gd name="connsiteY4" fmla="*/ -17 h 33896"/>
                <a:gd name="connsiteX5" fmla="*/ 109240 w 122453"/>
                <a:gd name="connsiteY5" fmla="*/ 14385 h 33896"/>
                <a:gd name="connsiteX6" fmla="*/ 121990 w 122453"/>
                <a:gd name="connsiteY6" fmla="*/ 31031 h 3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53" h="33896">
                  <a:moveTo>
                    <a:pt x="121990" y="31031"/>
                  </a:moveTo>
                  <a:cubicBezTo>
                    <a:pt x="118213" y="35163"/>
                    <a:pt x="94483" y="18399"/>
                    <a:pt x="61309" y="19226"/>
                  </a:cubicBezTo>
                  <a:cubicBezTo>
                    <a:pt x="28136" y="20052"/>
                    <a:pt x="4170" y="37170"/>
                    <a:pt x="392" y="33274"/>
                  </a:cubicBezTo>
                  <a:cubicBezTo>
                    <a:pt x="-1378" y="31504"/>
                    <a:pt x="2399" y="24184"/>
                    <a:pt x="12198" y="16156"/>
                  </a:cubicBezTo>
                  <a:cubicBezTo>
                    <a:pt x="26306" y="5874"/>
                    <a:pt x="43258" y="230"/>
                    <a:pt x="60719" y="-17"/>
                  </a:cubicBezTo>
                  <a:cubicBezTo>
                    <a:pt x="78014" y="-478"/>
                    <a:pt x="95003" y="4563"/>
                    <a:pt x="109240" y="14385"/>
                  </a:cubicBezTo>
                  <a:cubicBezTo>
                    <a:pt x="120219" y="22059"/>
                    <a:pt x="123761" y="29260"/>
                    <a:pt x="121990" y="31031"/>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2" name="Freeform: Shape 77">
              <a:extLst>
                <a:ext uri="{FF2B5EF4-FFF2-40B4-BE49-F238E27FC236}">
                  <a16:creationId xmlns:a16="http://schemas.microsoft.com/office/drawing/2014/main" id="{9A58826A-5CA8-E67C-99E8-865E89609349}"/>
                </a:ext>
              </a:extLst>
            </p:cNvPr>
            <p:cNvSpPr/>
            <p:nvPr/>
          </p:nvSpPr>
          <p:spPr>
            <a:xfrm>
              <a:off x="7020483" y="2723272"/>
              <a:ext cx="61540" cy="59216"/>
            </a:xfrm>
            <a:custGeom>
              <a:avLst/>
              <a:gdLst>
                <a:gd name="connsiteX0" fmla="*/ 61494 w 61540"/>
                <a:gd name="connsiteY0" fmla="*/ 27265 h 59216"/>
                <a:gd name="connsiteX1" fmla="*/ 32452 w 61540"/>
                <a:gd name="connsiteY1" fmla="*/ 59023 h 59216"/>
                <a:gd name="connsiteX2" fmla="*/ 34 w 61540"/>
                <a:gd name="connsiteY2" fmla="*/ 32472 h 59216"/>
                <a:gd name="connsiteX3" fmla="*/ -13 w 61540"/>
                <a:gd name="connsiteY3" fmla="*/ 31988 h 59216"/>
                <a:gd name="connsiteX4" fmla="*/ 29029 w 61540"/>
                <a:gd name="connsiteY4" fmla="*/ 112 h 59216"/>
                <a:gd name="connsiteX5" fmla="*/ 61423 w 61540"/>
                <a:gd name="connsiteY5" fmla="*/ 26439 h 59216"/>
                <a:gd name="connsiteX6" fmla="*/ 61494 w 61540"/>
                <a:gd name="connsiteY6" fmla="*/ 27265 h 5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540" h="59216">
                  <a:moveTo>
                    <a:pt x="61494" y="27265"/>
                  </a:moveTo>
                  <a:cubicBezTo>
                    <a:pt x="62037" y="43982"/>
                    <a:pt x="49146" y="58066"/>
                    <a:pt x="32452" y="59023"/>
                  </a:cubicBezTo>
                  <a:cubicBezTo>
                    <a:pt x="16172" y="60640"/>
                    <a:pt x="1651" y="48752"/>
                    <a:pt x="34" y="32472"/>
                  </a:cubicBezTo>
                  <a:cubicBezTo>
                    <a:pt x="10" y="32306"/>
                    <a:pt x="-1" y="32153"/>
                    <a:pt x="-13" y="31988"/>
                  </a:cubicBezTo>
                  <a:cubicBezTo>
                    <a:pt x="-556" y="15259"/>
                    <a:pt x="12312" y="1128"/>
                    <a:pt x="29029" y="112"/>
                  </a:cubicBezTo>
                  <a:cubicBezTo>
                    <a:pt x="45238" y="-1564"/>
                    <a:pt x="59747" y="10218"/>
                    <a:pt x="61423" y="26439"/>
                  </a:cubicBezTo>
                  <a:cubicBezTo>
                    <a:pt x="61447" y="26711"/>
                    <a:pt x="61470" y="26994"/>
                    <a:pt x="61494" y="27265"/>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3" name="Freeform: Shape 78">
              <a:extLst>
                <a:ext uri="{FF2B5EF4-FFF2-40B4-BE49-F238E27FC236}">
                  <a16:creationId xmlns:a16="http://schemas.microsoft.com/office/drawing/2014/main" id="{9E98C263-B56C-8F73-6040-DC6863DE79F3}"/>
                </a:ext>
              </a:extLst>
            </p:cNvPr>
            <p:cNvSpPr/>
            <p:nvPr/>
          </p:nvSpPr>
          <p:spPr>
            <a:xfrm>
              <a:off x="6941758" y="2605570"/>
              <a:ext cx="122424" cy="33907"/>
            </a:xfrm>
            <a:custGeom>
              <a:avLst/>
              <a:gdLst>
                <a:gd name="connsiteX0" fmla="*/ 121920 w 122424"/>
                <a:gd name="connsiteY0" fmla="*/ 31042 h 33907"/>
                <a:gd name="connsiteX1" fmla="*/ 61239 w 122424"/>
                <a:gd name="connsiteY1" fmla="*/ 19237 h 33907"/>
                <a:gd name="connsiteX2" fmla="*/ 440 w 122424"/>
                <a:gd name="connsiteY2" fmla="*/ 33285 h 33907"/>
                <a:gd name="connsiteX3" fmla="*/ 12246 w 122424"/>
                <a:gd name="connsiteY3" fmla="*/ 16167 h 33907"/>
                <a:gd name="connsiteX4" fmla="*/ 60885 w 122424"/>
                <a:gd name="connsiteY4" fmla="*/ -6 h 33907"/>
                <a:gd name="connsiteX5" fmla="*/ 109288 w 122424"/>
                <a:gd name="connsiteY5" fmla="*/ 14278 h 33907"/>
                <a:gd name="connsiteX6" fmla="*/ 121920 w 122424"/>
                <a:gd name="connsiteY6" fmla="*/ 31042 h 33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4" h="33907">
                  <a:moveTo>
                    <a:pt x="121920" y="31042"/>
                  </a:moveTo>
                  <a:cubicBezTo>
                    <a:pt x="118143" y="35174"/>
                    <a:pt x="94413" y="18410"/>
                    <a:pt x="61239" y="19237"/>
                  </a:cubicBezTo>
                  <a:cubicBezTo>
                    <a:pt x="28066" y="20063"/>
                    <a:pt x="4100" y="37181"/>
                    <a:pt x="440" y="33285"/>
                  </a:cubicBezTo>
                  <a:cubicBezTo>
                    <a:pt x="-1448" y="31515"/>
                    <a:pt x="2329" y="24077"/>
                    <a:pt x="12246" y="16167"/>
                  </a:cubicBezTo>
                  <a:cubicBezTo>
                    <a:pt x="26401" y="5896"/>
                    <a:pt x="43389" y="241"/>
                    <a:pt x="60885" y="-6"/>
                  </a:cubicBezTo>
                  <a:cubicBezTo>
                    <a:pt x="78133" y="-550"/>
                    <a:pt x="95098" y="4456"/>
                    <a:pt x="109288" y="14278"/>
                  </a:cubicBezTo>
                  <a:cubicBezTo>
                    <a:pt x="120149" y="22070"/>
                    <a:pt x="123809" y="29271"/>
                    <a:pt x="121920" y="31042"/>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4" name="Freeform: Shape 79">
              <a:extLst>
                <a:ext uri="{FF2B5EF4-FFF2-40B4-BE49-F238E27FC236}">
                  <a16:creationId xmlns:a16="http://schemas.microsoft.com/office/drawing/2014/main" id="{01C85E2B-5431-12D9-8EBB-B458675465D1}"/>
                </a:ext>
              </a:extLst>
            </p:cNvPr>
            <p:cNvSpPr/>
            <p:nvPr/>
          </p:nvSpPr>
          <p:spPr>
            <a:xfrm>
              <a:off x="7167973" y="2603819"/>
              <a:ext cx="105486" cy="277339"/>
            </a:xfrm>
            <a:custGeom>
              <a:avLst/>
              <a:gdLst>
                <a:gd name="connsiteX0" fmla="*/ 21908 w 105486"/>
                <a:gd name="connsiteY0" fmla="*/ 276226 h 277339"/>
                <a:gd name="connsiteX1" fmla="*/ 75623 w 105486"/>
                <a:gd name="connsiteY1" fmla="*/ 265247 h 277339"/>
                <a:gd name="connsiteX2" fmla="*/ 93332 w 105486"/>
                <a:gd name="connsiteY2" fmla="*/ 256511 h 277339"/>
                <a:gd name="connsiteX3" fmla="*/ 87075 w 105486"/>
                <a:gd name="connsiteY3" fmla="*/ 231482 h 277339"/>
                <a:gd name="connsiteX4" fmla="*/ 60512 w 105486"/>
                <a:gd name="connsiteY4" fmla="*/ 167496 h 277339"/>
                <a:gd name="connsiteX5" fmla="*/ 303 w 105486"/>
                <a:gd name="connsiteY5" fmla="*/ -26 h 277339"/>
                <a:gd name="connsiteX6" fmla="*/ 73853 w 105486"/>
                <a:gd name="connsiteY6" fmla="*/ 162302 h 277339"/>
                <a:gd name="connsiteX7" fmla="*/ 99353 w 105486"/>
                <a:gd name="connsiteY7" fmla="*/ 226642 h 277339"/>
                <a:gd name="connsiteX8" fmla="*/ 104547 w 105486"/>
                <a:gd name="connsiteY8" fmla="*/ 259816 h 277339"/>
                <a:gd name="connsiteX9" fmla="*/ 90971 w 105486"/>
                <a:gd name="connsiteY9" fmla="*/ 272566 h 277339"/>
                <a:gd name="connsiteX10" fmla="*/ 76568 w 105486"/>
                <a:gd name="connsiteY10" fmla="*/ 274809 h 277339"/>
                <a:gd name="connsiteX11" fmla="*/ 21908 w 105486"/>
                <a:gd name="connsiteY11" fmla="*/ 276226 h 27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486" h="277339">
                  <a:moveTo>
                    <a:pt x="21908" y="276226"/>
                  </a:moveTo>
                  <a:cubicBezTo>
                    <a:pt x="21908" y="274337"/>
                    <a:pt x="42331" y="270323"/>
                    <a:pt x="75623" y="265247"/>
                  </a:cubicBezTo>
                  <a:cubicBezTo>
                    <a:pt x="84124" y="264184"/>
                    <a:pt x="92033" y="262295"/>
                    <a:pt x="93332" y="256511"/>
                  </a:cubicBezTo>
                  <a:cubicBezTo>
                    <a:pt x="93875" y="247727"/>
                    <a:pt x="91691" y="238979"/>
                    <a:pt x="87075" y="231482"/>
                  </a:cubicBezTo>
                  <a:cubicBezTo>
                    <a:pt x="78657" y="211177"/>
                    <a:pt x="69803" y="189844"/>
                    <a:pt x="60512" y="167496"/>
                  </a:cubicBezTo>
                  <a:cubicBezTo>
                    <a:pt x="23561" y="76357"/>
                    <a:pt x="-3356" y="1391"/>
                    <a:pt x="303" y="-26"/>
                  </a:cubicBezTo>
                  <a:cubicBezTo>
                    <a:pt x="3963" y="-1443"/>
                    <a:pt x="36901" y="70808"/>
                    <a:pt x="73853" y="162302"/>
                  </a:cubicBezTo>
                  <a:cubicBezTo>
                    <a:pt x="82825" y="184732"/>
                    <a:pt x="91325" y="206100"/>
                    <a:pt x="99353" y="226642"/>
                  </a:cubicBezTo>
                  <a:cubicBezTo>
                    <a:pt x="104913" y="236748"/>
                    <a:pt x="106755" y="248494"/>
                    <a:pt x="104547" y="259816"/>
                  </a:cubicBezTo>
                  <a:cubicBezTo>
                    <a:pt x="102174" y="265896"/>
                    <a:pt x="97192" y="270583"/>
                    <a:pt x="90971" y="272566"/>
                  </a:cubicBezTo>
                  <a:cubicBezTo>
                    <a:pt x="86284" y="273912"/>
                    <a:pt x="81443" y="274668"/>
                    <a:pt x="76568" y="274809"/>
                  </a:cubicBezTo>
                  <a:cubicBezTo>
                    <a:pt x="42922" y="277407"/>
                    <a:pt x="22144" y="278115"/>
                    <a:pt x="21908" y="276226"/>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5" name="Freeform: Shape 80">
              <a:extLst>
                <a:ext uri="{FF2B5EF4-FFF2-40B4-BE49-F238E27FC236}">
                  <a16:creationId xmlns:a16="http://schemas.microsoft.com/office/drawing/2014/main" id="{86809DDE-664F-4EFE-2986-B89C3601C470}"/>
                </a:ext>
              </a:extLst>
            </p:cNvPr>
            <p:cNvSpPr/>
            <p:nvPr/>
          </p:nvSpPr>
          <p:spPr>
            <a:xfrm>
              <a:off x="6934823" y="2535052"/>
              <a:ext cx="136301" cy="36912"/>
            </a:xfrm>
            <a:custGeom>
              <a:avLst/>
              <a:gdLst>
                <a:gd name="connsiteX0" fmla="*/ 135938 w 136301"/>
                <a:gd name="connsiteY0" fmla="*/ 33088 h 36912"/>
                <a:gd name="connsiteX1" fmla="*/ 67938 w 136301"/>
                <a:gd name="connsiteY1" fmla="*/ 33088 h 36912"/>
                <a:gd name="connsiteX2" fmla="*/ 174 w 136301"/>
                <a:gd name="connsiteY2" fmla="*/ 30609 h 36912"/>
                <a:gd name="connsiteX3" fmla="*/ 17174 w 136301"/>
                <a:gd name="connsiteY3" fmla="*/ 11838 h 36912"/>
                <a:gd name="connsiteX4" fmla="*/ 69473 w 136301"/>
                <a:gd name="connsiteY4" fmla="*/ 32 h 36912"/>
                <a:gd name="connsiteX5" fmla="*/ 120591 w 136301"/>
                <a:gd name="connsiteY5" fmla="*/ 14317 h 36912"/>
                <a:gd name="connsiteX6" fmla="*/ 135938 w 136301"/>
                <a:gd name="connsiteY6" fmla="*/ 33088 h 36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01" h="36912">
                  <a:moveTo>
                    <a:pt x="135938" y="33088"/>
                  </a:moveTo>
                  <a:cubicBezTo>
                    <a:pt x="131689" y="41588"/>
                    <a:pt x="103001" y="33088"/>
                    <a:pt x="67938" y="33088"/>
                  </a:cubicBezTo>
                  <a:cubicBezTo>
                    <a:pt x="32876" y="33088"/>
                    <a:pt x="3597" y="39345"/>
                    <a:pt x="174" y="30609"/>
                  </a:cubicBezTo>
                  <a:cubicBezTo>
                    <a:pt x="-1243" y="26477"/>
                    <a:pt x="4778" y="18803"/>
                    <a:pt x="17174" y="11838"/>
                  </a:cubicBezTo>
                  <a:cubicBezTo>
                    <a:pt x="33277" y="3397"/>
                    <a:pt x="51304" y="-676"/>
                    <a:pt x="69473" y="32"/>
                  </a:cubicBezTo>
                  <a:cubicBezTo>
                    <a:pt x="87477" y="174"/>
                    <a:pt x="105126" y="5097"/>
                    <a:pt x="120591" y="14317"/>
                  </a:cubicBezTo>
                  <a:cubicBezTo>
                    <a:pt x="132397" y="20692"/>
                    <a:pt x="137709" y="28956"/>
                    <a:pt x="135938" y="33088"/>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6" name="Freeform: Shape 81">
              <a:extLst>
                <a:ext uri="{FF2B5EF4-FFF2-40B4-BE49-F238E27FC236}">
                  <a16:creationId xmlns:a16="http://schemas.microsoft.com/office/drawing/2014/main" id="{7C22E452-ED27-FE5A-B4E5-3A6969589E93}"/>
                </a:ext>
              </a:extLst>
            </p:cNvPr>
            <p:cNvSpPr/>
            <p:nvPr/>
          </p:nvSpPr>
          <p:spPr>
            <a:xfrm>
              <a:off x="7252757" y="2453178"/>
              <a:ext cx="136490" cy="36456"/>
            </a:xfrm>
            <a:custGeom>
              <a:avLst/>
              <a:gdLst>
                <a:gd name="connsiteX0" fmla="*/ 135458 w 136490"/>
                <a:gd name="connsiteY0" fmla="*/ 32794 h 36456"/>
                <a:gd name="connsiteX1" fmla="*/ 68165 w 136490"/>
                <a:gd name="connsiteY1" fmla="*/ 33621 h 36456"/>
                <a:gd name="connsiteX2" fmla="*/ 874 w 136490"/>
                <a:gd name="connsiteY2" fmla="*/ 32440 h 36456"/>
                <a:gd name="connsiteX3" fmla="*/ 14096 w 136490"/>
                <a:gd name="connsiteY3" fmla="*/ 13551 h 36456"/>
                <a:gd name="connsiteX4" fmla="*/ 68638 w 136490"/>
                <a:gd name="connsiteY4" fmla="*/ -25 h 36456"/>
                <a:gd name="connsiteX5" fmla="*/ 122707 w 136490"/>
                <a:gd name="connsiteY5" fmla="*/ 13905 h 36456"/>
                <a:gd name="connsiteX6" fmla="*/ 135458 w 136490"/>
                <a:gd name="connsiteY6" fmla="*/ 32794 h 3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490" h="36456">
                  <a:moveTo>
                    <a:pt x="135458" y="32794"/>
                  </a:moveTo>
                  <a:cubicBezTo>
                    <a:pt x="128728" y="40468"/>
                    <a:pt x="101103" y="32794"/>
                    <a:pt x="68165" y="33621"/>
                  </a:cubicBezTo>
                  <a:cubicBezTo>
                    <a:pt x="35228" y="34447"/>
                    <a:pt x="7367" y="40114"/>
                    <a:pt x="874" y="32440"/>
                  </a:cubicBezTo>
                  <a:cubicBezTo>
                    <a:pt x="-2078" y="28662"/>
                    <a:pt x="2172" y="20635"/>
                    <a:pt x="14096" y="13551"/>
                  </a:cubicBezTo>
                  <a:cubicBezTo>
                    <a:pt x="30753" y="4281"/>
                    <a:pt x="49572" y="-403"/>
                    <a:pt x="68638" y="-25"/>
                  </a:cubicBezTo>
                  <a:cubicBezTo>
                    <a:pt x="87597" y="-403"/>
                    <a:pt x="106298" y="4415"/>
                    <a:pt x="122707" y="13905"/>
                  </a:cubicBezTo>
                  <a:cubicBezTo>
                    <a:pt x="134631" y="21343"/>
                    <a:pt x="138527" y="29017"/>
                    <a:pt x="135458" y="32794"/>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7" name="Freeform: Shape 82">
              <a:extLst>
                <a:ext uri="{FF2B5EF4-FFF2-40B4-BE49-F238E27FC236}">
                  <a16:creationId xmlns:a16="http://schemas.microsoft.com/office/drawing/2014/main" id="{B1824876-0FB8-8CA1-5924-92EE4C11CE4C}"/>
                </a:ext>
              </a:extLst>
            </p:cNvPr>
            <p:cNvSpPr/>
            <p:nvPr/>
          </p:nvSpPr>
          <p:spPr>
            <a:xfrm>
              <a:off x="6638281" y="2128341"/>
              <a:ext cx="772837" cy="771808"/>
            </a:xfrm>
            <a:custGeom>
              <a:avLst/>
              <a:gdLst>
                <a:gd name="connsiteX0" fmla="*/ 772718 w 772837"/>
                <a:gd name="connsiteY0" fmla="*/ 289159 h 771808"/>
                <a:gd name="connsiteX1" fmla="*/ 646634 w 772837"/>
                <a:gd name="connsiteY1" fmla="*/ 125178 h 771808"/>
                <a:gd name="connsiteX2" fmla="*/ 459043 w 772837"/>
                <a:gd name="connsiteY2" fmla="*/ 156935 h 771808"/>
                <a:gd name="connsiteX3" fmla="*/ 231430 w 772837"/>
                <a:gd name="connsiteY3" fmla="*/ 162720 h 771808"/>
                <a:gd name="connsiteX4" fmla="*/ 186333 w 772837"/>
                <a:gd name="connsiteY4" fmla="*/ 368138 h 771808"/>
                <a:gd name="connsiteX5" fmla="*/ 81381 w 772837"/>
                <a:gd name="connsiteY5" fmla="*/ 686182 h 771808"/>
                <a:gd name="connsiteX6" fmla="*/ 12436 w 772837"/>
                <a:gd name="connsiteY6" fmla="*/ 566945 h 771808"/>
                <a:gd name="connsiteX7" fmla="*/ 14561 w 772837"/>
                <a:gd name="connsiteY7" fmla="*/ 245596 h 771808"/>
                <a:gd name="connsiteX8" fmla="*/ 136159 w 772837"/>
                <a:gd name="connsiteY8" fmla="*/ 81497 h 771808"/>
                <a:gd name="connsiteX9" fmla="*/ 485133 w 772837"/>
                <a:gd name="connsiteY9" fmla="*/ 2518 h 771808"/>
                <a:gd name="connsiteX10" fmla="*/ 772718 w 772837"/>
                <a:gd name="connsiteY10" fmla="*/ 289159 h 771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2837" h="771808">
                  <a:moveTo>
                    <a:pt x="772718" y="289159"/>
                  </a:moveTo>
                  <a:cubicBezTo>
                    <a:pt x="772718" y="289159"/>
                    <a:pt x="712510" y="155165"/>
                    <a:pt x="646634" y="125178"/>
                  </a:cubicBezTo>
                  <a:cubicBezTo>
                    <a:pt x="566710" y="88817"/>
                    <a:pt x="534717" y="176297"/>
                    <a:pt x="459043" y="156935"/>
                  </a:cubicBezTo>
                  <a:cubicBezTo>
                    <a:pt x="383369" y="137574"/>
                    <a:pt x="306986" y="102748"/>
                    <a:pt x="231430" y="162720"/>
                  </a:cubicBezTo>
                  <a:cubicBezTo>
                    <a:pt x="148791" y="228360"/>
                    <a:pt x="189284" y="272158"/>
                    <a:pt x="186333" y="368138"/>
                  </a:cubicBezTo>
                  <a:cubicBezTo>
                    <a:pt x="174527" y="757724"/>
                    <a:pt x="105818" y="868697"/>
                    <a:pt x="81381" y="686182"/>
                  </a:cubicBezTo>
                  <a:cubicBezTo>
                    <a:pt x="78783" y="666112"/>
                    <a:pt x="22352" y="651474"/>
                    <a:pt x="12436" y="566945"/>
                  </a:cubicBezTo>
                  <a:cubicBezTo>
                    <a:pt x="-786" y="457389"/>
                    <a:pt x="-8106" y="324103"/>
                    <a:pt x="14561" y="245596"/>
                  </a:cubicBezTo>
                  <a:cubicBezTo>
                    <a:pt x="33686" y="179366"/>
                    <a:pt x="70165" y="133088"/>
                    <a:pt x="136159" y="81497"/>
                  </a:cubicBezTo>
                  <a:cubicBezTo>
                    <a:pt x="240403" y="-79"/>
                    <a:pt x="385966" y="-5156"/>
                    <a:pt x="485133" y="2518"/>
                  </a:cubicBezTo>
                  <a:cubicBezTo>
                    <a:pt x="584301" y="10191"/>
                    <a:pt x="777559" y="119630"/>
                    <a:pt x="772718" y="289159"/>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28" name="Freeform: Shape 83">
              <a:extLst>
                <a:ext uri="{FF2B5EF4-FFF2-40B4-BE49-F238E27FC236}">
                  <a16:creationId xmlns:a16="http://schemas.microsoft.com/office/drawing/2014/main" id="{0A7E32EE-D41C-7ABA-E02E-EE74E420E553}"/>
                </a:ext>
              </a:extLst>
            </p:cNvPr>
            <p:cNvSpPr/>
            <p:nvPr/>
          </p:nvSpPr>
          <p:spPr>
            <a:xfrm>
              <a:off x="6588318" y="2753013"/>
              <a:ext cx="154986" cy="224580"/>
            </a:xfrm>
            <a:custGeom>
              <a:avLst/>
              <a:gdLst>
                <a:gd name="connsiteX0" fmla="*/ 144802 w 154986"/>
                <a:gd name="connsiteY0" fmla="*/ 55254 h 224580"/>
                <a:gd name="connsiteX1" fmla="*/ 82162 w 154986"/>
                <a:gd name="connsiteY1" fmla="*/ 74 h 224580"/>
                <a:gd name="connsiteX2" fmla="*/ 80108 w 154986"/>
                <a:gd name="connsiteY2" fmla="*/ 240 h 224580"/>
                <a:gd name="connsiteX3" fmla="*/ 301 w 154986"/>
                <a:gd name="connsiteY3" fmla="*/ 112157 h 224580"/>
                <a:gd name="connsiteX4" fmla="*/ 154955 w 154986"/>
                <a:gd name="connsiteY4" fmla="*/ 216873 h 224580"/>
                <a:gd name="connsiteX5" fmla="*/ 144802 w 154986"/>
                <a:gd name="connsiteY5" fmla="*/ 55254 h 22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986" h="224580">
                  <a:moveTo>
                    <a:pt x="144802" y="55254"/>
                  </a:moveTo>
                  <a:cubicBezTo>
                    <a:pt x="142736" y="22717"/>
                    <a:pt x="114698" y="-1992"/>
                    <a:pt x="82162" y="74"/>
                  </a:cubicBezTo>
                  <a:cubicBezTo>
                    <a:pt x="81477" y="121"/>
                    <a:pt x="80792" y="169"/>
                    <a:pt x="80108" y="240"/>
                  </a:cubicBezTo>
                  <a:cubicBezTo>
                    <a:pt x="39969" y="5080"/>
                    <a:pt x="-4303" y="28927"/>
                    <a:pt x="301" y="112157"/>
                  </a:cubicBezTo>
                  <a:cubicBezTo>
                    <a:pt x="8447" y="259727"/>
                    <a:pt x="154837" y="221123"/>
                    <a:pt x="154955" y="216873"/>
                  </a:cubicBezTo>
                  <a:cubicBezTo>
                    <a:pt x="155073" y="212623"/>
                    <a:pt x="148698" y="116997"/>
                    <a:pt x="144802" y="55254"/>
                  </a:cubicBezTo>
                  <a:close/>
                </a:path>
              </a:pathLst>
            </a:custGeom>
            <a:solidFill>
              <a:srgbClr val="FFBF9D"/>
            </a:solidFill>
            <a:ln w="11803" cap="flat">
              <a:noFill/>
              <a:prstDash val="solid"/>
              <a:miter/>
            </a:ln>
          </p:spPr>
          <p:txBody>
            <a:bodyPr rtlCol="0" anchor="ctr"/>
            <a:lstStyle/>
            <a:p>
              <a:endParaRPr lang="en-IN"/>
            </a:p>
          </p:txBody>
        </p:sp>
        <p:sp>
          <p:nvSpPr>
            <p:cNvPr id="29" name="Freeform: Shape 84">
              <a:extLst>
                <a:ext uri="{FF2B5EF4-FFF2-40B4-BE49-F238E27FC236}">
                  <a16:creationId xmlns:a16="http://schemas.microsoft.com/office/drawing/2014/main" id="{C95D154A-53DC-8283-3AA7-807DCE13AB72}"/>
                </a:ext>
              </a:extLst>
            </p:cNvPr>
            <p:cNvSpPr/>
            <p:nvPr/>
          </p:nvSpPr>
          <p:spPr>
            <a:xfrm>
              <a:off x="6638991" y="2800867"/>
              <a:ext cx="69269" cy="128741"/>
            </a:xfrm>
            <a:custGeom>
              <a:avLst/>
              <a:gdLst>
                <a:gd name="connsiteX0" fmla="*/ 69101 w 69269"/>
                <a:gd name="connsiteY0" fmla="*/ 115185 h 128741"/>
                <a:gd name="connsiteX1" fmla="*/ 62372 w 69269"/>
                <a:gd name="connsiteY1" fmla="*/ 119435 h 128741"/>
                <a:gd name="connsiteX2" fmla="*/ 43129 w 69269"/>
                <a:gd name="connsiteY2" fmla="*/ 120852 h 128741"/>
                <a:gd name="connsiteX3" fmla="*/ 10545 w 69269"/>
                <a:gd name="connsiteY3" fmla="*/ 65365 h 128741"/>
                <a:gd name="connsiteX4" fmla="*/ 15740 w 69269"/>
                <a:gd name="connsiteY4" fmla="*/ 28177 h 128741"/>
                <a:gd name="connsiteX5" fmla="*/ 33921 w 69269"/>
                <a:gd name="connsiteY5" fmla="*/ 7399 h 128741"/>
                <a:gd name="connsiteX6" fmla="*/ 49504 w 69269"/>
                <a:gd name="connsiteY6" fmla="*/ 13656 h 128741"/>
                <a:gd name="connsiteX7" fmla="*/ 51747 w 69269"/>
                <a:gd name="connsiteY7" fmla="*/ 20858 h 128741"/>
                <a:gd name="connsiteX8" fmla="*/ 53282 w 69269"/>
                <a:gd name="connsiteY8" fmla="*/ 12122 h 128741"/>
                <a:gd name="connsiteX9" fmla="*/ 46907 w 69269"/>
                <a:gd name="connsiteY9" fmla="*/ 3267 h 128741"/>
                <a:gd name="connsiteX10" fmla="*/ 32504 w 69269"/>
                <a:gd name="connsiteY10" fmla="*/ 316 h 128741"/>
                <a:gd name="connsiteX11" fmla="*/ 6886 w 69269"/>
                <a:gd name="connsiteY11" fmla="*/ 24636 h 128741"/>
                <a:gd name="connsiteX12" fmla="*/ 275 w 69269"/>
                <a:gd name="connsiteY12" fmla="*/ 66310 h 128741"/>
                <a:gd name="connsiteX13" fmla="*/ 41358 w 69269"/>
                <a:gd name="connsiteY13" fmla="*/ 127935 h 128741"/>
                <a:gd name="connsiteX14" fmla="*/ 64969 w 69269"/>
                <a:gd name="connsiteY14" fmla="*/ 122741 h 128741"/>
                <a:gd name="connsiteX15" fmla="*/ 69101 w 69269"/>
                <a:gd name="connsiteY15" fmla="*/ 115185 h 128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269" h="128741">
                  <a:moveTo>
                    <a:pt x="69101" y="115185"/>
                  </a:moveTo>
                  <a:cubicBezTo>
                    <a:pt x="68393" y="115185"/>
                    <a:pt x="66622" y="117192"/>
                    <a:pt x="62372" y="119435"/>
                  </a:cubicBezTo>
                  <a:cubicBezTo>
                    <a:pt x="56375" y="122363"/>
                    <a:pt x="49492" y="122870"/>
                    <a:pt x="43129" y="120852"/>
                  </a:cubicBezTo>
                  <a:cubicBezTo>
                    <a:pt x="27191" y="116011"/>
                    <a:pt x="12789" y="91928"/>
                    <a:pt x="10545" y="65365"/>
                  </a:cubicBezTo>
                  <a:cubicBezTo>
                    <a:pt x="9530" y="52733"/>
                    <a:pt x="11313" y="40042"/>
                    <a:pt x="15740" y="28177"/>
                  </a:cubicBezTo>
                  <a:cubicBezTo>
                    <a:pt x="18077" y="18721"/>
                    <a:pt x="24854" y="10976"/>
                    <a:pt x="33921" y="7399"/>
                  </a:cubicBezTo>
                  <a:cubicBezTo>
                    <a:pt x="39941" y="5393"/>
                    <a:pt x="46541" y="8037"/>
                    <a:pt x="49504" y="13656"/>
                  </a:cubicBezTo>
                  <a:cubicBezTo>
                    <a:pt x="51747" y="17670"/>
                    <a:pt x="50921" y="20622"/>
                    <a:pt x="51747" y="20858"/>
                  </a:cubicBezTo>
                  <a:cubicBezTo>
                    <a:pt x="52573" y="21094"/>
                    <a:pt x="54817" y="18143"/>
                    <a:pt x="53282" y="12122"/>
                  </a:cubicBezTo>
                  <a:cubicBezTo>
                    <a:pt x="52219" y="8533"/>
                    <a:pt x="49976" y="5416"/>
                    <a:pt x="46907" y="3267"/>
                  </a:cubicBezTo>
                  <a:cubicBezTo>
                    <a:pt x="42692" y="387"/>
                    <a:pt x="37509" y="-676"/>
                    <a:pt x="32504" y="316"/>
                  </a:cubicBezTo>
                  <a:cubicBezTo>
                    <a:pt x="20309" y="3409"/>
                    <a:pt x="10605" y="12618"/>
                    <a:pt x="6886" y="24636"/>
                  </a:cubicBezTo>
                  <a:cubicBezTo>
                    <a:pt x="1360" y="37799"/>
                    <a:pt x="-906" y="52084"/>
                    <a:pt x="275" y="66310"/>
                  </a:cubicBezTo>
                  <a:cubicBezTo>
                    <a:pt x="2872" y="95942"/>
                    <a:pt x="19636" y="122977"/>
                    <a:pt x="41358" y="127935"/>
                  </a:cubicBezTo>
                  <a:cubicBezTo>
                    <a:pt x="49610" y="129907"/>
                    <a:pt x="58311" y="127994"/>
                    <a:pt x="64969" y="122741"/>
                  </a:cubicBezTo>
                  <a:cubicBezTo>
                    <a:pt x="68983" y="118845"/>
                    <a:pt x="69574" y="115421"/>
                    <a:pt x="69101" y="115185"/>
                  </a:cubicBezTo>
                  <a:close/>
                </a:path>
              </a:pathLst>
            </a:custGeom>
            <a:solidFill>
              <a:srgbClr val="FF9A6C"/>
            </a:solidFill>
            <a:ln w="11803" cap="flat">
              <a:noFill/>
              <a:prstDash val="solid"/>
              <a:miter/>
            </a:ln>
          </p:spPr>
          <p:txBody>
            <a:bodyPr rtlCol="0" anchor="ctr"/>
            <a:lstStyle/>
            <a:p>
              <a:endParaRPr lang="en-IN"/>
            </a:p>
          </p:txBody>
        </p:sp>
        <p:sp>
          <p:nvSpPr>
            <p:cNvPr id="30" name="Freeform: Shape 85">
              <a:extLst>
                <a:ext uri="{FF2B5EF4-FFF2-40B4-BE49-F238E27FC236}">
                  <a16:creationId xmlns:a16="http://schemas.microsoft.com/office/drawing/2014/main" id="{B8076909-E79D-2572-F5DC-84954160931F}"/>
                </a:ext>
              </a:extLst>
            </p:cNvPr>
            <p:cNvSpPr/>
            <p:nvPr/>
          </p:nvSpPr>
          <p:spPr>
            <a:xfrm>
              <a:off x="6584397" y="2077863"/>
              <a:ext cx="722484" cy="471806"/>
            </a:xfrm>
            <a:custGeom>
              <a:avLst/>
              <a:gdLst>
                <a:gd name="connsiteX0" fmla="*/ 144945 w 722484"/>
                <a:gd name="connsiteY0" fmla="*/ 444235 h 471806"/>
                <a:gd name="connsiteX1" fmla="*/ 208105 w 722484"/>
                <a:gd name="connsiteY1" fmla="*/ 471624 h 471806"/>
                <a:gd name="connsiteX2" fmla="*/ 260759 w 722484"/>
                <a:gd name="connsiteY2" fmla="*/ 436207 h 471806"/>
                <a:gd name="connsiteX3" fmla="*/ 266071 w 722484"/>
                <a:gd name="connsiteY3" fmla="*/ 405866 h 471806"/>
                <a:gd name="connsiteX4" fmla="*/ 301488 w 722484"/>
                <a:gd name="connsiteY4" fmla="*/ 399845 h 471806"/>
                <a:gd name="connsiteX5" fmla="*/ 403607 w 722484"/>
                <a:gd name="connsiteY5" fmla="*/ 312838 h 471806"/>
                <a:gd name="connsiteX6" fmla="*/ 455315 w 722484"/>
                <a:gd name="connsiteY6" fmla="*/ 322282 h 471806"/>
                <a:gd name="connsiteX7" fmla="*/ 490732 w 722484"/>
                <a:gd name="connsiteY7" fmla="*/ 289817 h 471806"/>
                <a:gd name="connsiteX8" fmla="*/ 540906 w 722484"/>
                <a:gd name="connsiteY8" fmla="*/ 263254 h 471806"/>
                <a:gd name="connsiteX9" fmla="*/ 573136 w 722484"/>
                <a:gd name="connsiteY9" fmla="*/ 269629 h 471806"/>
                <a:gd name="connsiteX10" fmla="*/ 603948 w 722484"/>
                <a:gd name="connsiteY10" fmla="*/ 225240 h 471806"/>
                <a:gd name="connsiteX11" fmla="*/ 624372 w 722484"/>
                <a:gd name="connsiteY11" fmla="*/ 172469 h 471806"/>
                <a:gd name="connsiteX12" fmla="*/ 677143 w 722484"/>
                <a:gd name="connsiteY12" fmla="*/ 169872 h 471806"/>
                <a:gd name="connsiteX13" fmla="*/ 722123 w 722484"/>
                <a:gd name="connsiteY13" fmla="*/ 149802 h 471806"/>
                <a:gd name="connsiteX14" fmla="*/ 714921 w 722484"/>
                <a:gd name="connsiteY14" fmla="*/ 123121 h 471806"/>
                <a:gd name="connsiteX15" fmla="*/ 601115 w 722484"/>
                <a:gd name="connsiteY15" fmla="*/ 89593 h 471806"/>
                <a:gd name="connsiteX16" fmla="*/ 437395 w 722484"/>
                <a:gd name="connsiteY16" fmla="*/ 6386 h 471806"/>
                <a:gd name="connsiteX17" fmla="*/ 362405 w 722484"/>
                <a:gd name="connsiteY17" fmla="*/ 69996 h 471806"/>
                <a:gd name="connsiteX18" fmla="*/ 176832 w 722484"/>
                <a:gd name="connsiteY18" fmla="*/ 82457 h 471806"/>
                <a:gd name="connsiteX19" fmla="*/ 152383 w 722484"/>
                <a:gd name="connsiteY19" fmla="*/ 123712 h 471806"/>
                <a:gd name="connsiteX20" fmla="*/ 37290 w 722484"/>
                <a:gd name="connsiteY20" fmla="*/ 194079 h 471806"/>
                <a:gd name="connsiteX21" fmla="*/ 48139 w 722484"/>
                <a:gd name="connsiteY21" fmla="*/ 265379 h 471806"/>
                <a:gd name="connsiteX22" fmla="*/ -28 w 722484"/>
                <a:gd name="connsiteY22" fmla="*/ 338574 h 471806"/>
                <a:gd name="connsiteX23" fmla="*/ 59945 w 722484"/>
                <a:gd name="connsiteY23" fmla="*/ 390283 h 471806"/>
                <a:gd name="connsiteX24" fmla="*/ 83945 w 722484"/>
                <a:gd name="connsiteY24" fmla="*/ 460951 h 471806"/>
                <a:gd name="connsiteX25" fmla="*/ 152501 w 722484"/>
                <a:gd name="connsiteY25" fmla="*/ 440811 h 47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2484" h="471806">
                  <a:moveTo>
                    <a:pt x="144945" y="444235"/>
                  </a:moveTo>
                  <a:cubicBezTo>
                    <a:pt x="164425" y="456867"/>
                    <a:pt x="184966" y="469971"/>
                    <a:pt x="208105" y="471624"/>
                  </a:cubicBezTo>
                  <a:cubicBezTo>
                    <a:pt x="231245" y="473277"/>
                    <a:pt x="257453" y="459818"/>
                    <a:pt x="260759" y="436207"/>
                  </a:cubicBezTo>
                  <a:cubicBezTo>
                    <a:pt x="262293" y="425818"/>
                    <a:pt x="259460" y="414012"/>
                    <a:pt x="266071" y="405866"/>
                  </a:cubicBezTo>
                  <a:cubicBezTo>
                    <a:pt x="272682" y="397720"/>
                    <a:pt x="288856" y="398901"/>
                    <a:pt x="301488" y="399845"/>
                  </a:cubicBezTo>
                  <a:cubicBezTo>
                    <a:pt x="344579" y="403387"/>
                    <a:pt x="393572" y="354866"/>
                    <a:pt x="403607" y="312838"/>
                  </a:cubicBezTo>
                  <a:cubicBezTo>
                    <a:pt x="415637" y="329152"/>
                    <a:pt x="438292" y="333289"/>
                    <a:pt x="455315" y="322282"/>
                  </a:cubicBezTo>
                  <a:cubicBezTo>
                    <a:pt x="468904" y="313581"/>
                    <a:pt x="480886" y="302597"/>
                    <a:pt x="490732" y="289817"/>
                  </a:cubicBezTo>
                  <a:cubicBezTo>
                    <a:pt x="503364" y="274706"/>
                    <a:pt x="521309" y="261011"/>
                    <a:pt x="540906" y="263254"/>
                  </a:cubicBezTo>
                  <a:cubicBezTo>
                    <a:pt x="551767" y="264553"/>
                    <a:pt x="562156" y="270810"/>
                    <a:pt x="573136" y="269629"/>
                  </a:cubicBezTo>
                  <a:cubicBezTo>
                    <a:pt x="592497" y="267386"/>
                    <a:pt x="601469" y="244483"/>
                    <a:pt x="603948" y="225240"/>
                  </a:cubicBezTo>
                  <a:cubicBezTo>
                    <a:pt x="606428" y="205997"/>
                    <a:pt x="608198" y="183330"/>
                    <a:pt x="624372" y="172469"/>
                  </a:cubicBezTo>
                  <a:cubicBezTo>
                    <a:pt x="640546" y="161608"/>
                    <a:pt x="659199" y="167629"/>
                    <a:pt x="677143" y="169872"/>
                  </a:cubicBezTo>
                  <a:cubicBezTo>
                    <a:pt x="695088" y="172115"/>
                    <a:pt x="717991" y="167275"/>
                    <a:pt x="722123" y="149802"/>
                  </a:cubicBezTo>
                  <a:cubicBezTo>
                    <a:pt x="723433" y="140300"/>
                    <a:pt x="720836" y="130672"/>
                    <a:pt x="714921" y="123121"/>
                  </a:cubicBezTo>
                  <a:cubicBezTo>
                    <a:pt x="689315" y="86956"/>
                    <a:pt x="642234" y="73087"/>
                    <a:pt x="601115" y="89593"/>
                  </a:cubicBezTo>
                  <a:cubicBezTo>
                    <a:pt x="578885" y="21406"/>
                    <a:pt x="505584" y="-15847"/>
                    <a:pt x="437395" y="6386"/>
                  </a:cubicBezTo>
                  <a:cubicBezTo>
                    <a:pt x="405024" y="16940"/>
                    <a:pt x="378095" y="39783"/>
                    <a:pt x="362405" y="69996"/>
                  </a:cubicBezTo>
                  <a:cubicBezTo>
                    <a:pt x="307721" y="22193"/>
                    <a:pt x="224633" y="27772"/>
                    <a:pt x="176832" y="82457"/>
                  </a:cubicBezTo>
                  <a:cubicBezTo>
                    <a:pt x="166219" y="94593"/>
                    <a:pt x="157931" y="108578"/>
                    <a:pt x="152383" y="123712"/>
                  </a:cubicBezTo>
                  <a:cubicBezTo>
                    <a:pt x="101170" y="111361"/>
                    <a:pt x="49639" y="142865"/>
                    <a:pt x="37290" y="194079"/>
                  </a:cubicBezTo>
                  <a:cubicBezTo>
                    <a:pt x="31434" y="218350"/>
                    <a:pt x="35330" y="243949"/>
                    <a:pt x="48139" y="265379"/>
                  </a:cubicBezTo>
                  <a:cubicBezTo>
                    <a:pt x="21931" y="281199"/>
                    <a:pt x="-264" y="307998"/>
                    <a:pt x="-28" y="338574"/>
                  </a:cubicBezTo>
                  <a:cubicBezTo>
                    <a:pt x="208" y="369151"/>
                    <a:pt x="30549" y="399019"/>
                    <a:pt x="59945" y="390283"/>
                  </a:cubicBezTo>
                  <a:cubicBezTo>
                    <a:pt x="47065" y="416421"/>
                    <a:pt x="57808" y="448060"/>
                    <a:pt x="83945" y="460951"/>
                  </a:cubicBezTo>
                  <a:cubicBezTo>
                    <a:pt x="108560" y="473076"/>
                    <a:pt x="138358" y="464328"/>
                    <a:pt x="152501" y="440811"/>
                  </a:cubicBezTo>
                </a:path>
              </a:pathLst>
            </a:custGeom>
            <a:solidFill>
              <a:schemeClr val="tx1">
                <a:lumMod val="95000"/>
                <a:lumOff val="5000"/>
              </a:schemeClr>
            </a:solidFill>
            <a:ln w="11803" cap="flat">
              <a:noFill/>
              <a:prstDash val="solid"/>
              <a:miter/>
            </a:ln>
          </p:spPr>
          <p:txBody>
            <a:bodyPr rtlCol="0" anchor="ctr"/>
            <a:lstStyle/>
            <a:p>
              <a:endParaRPr lang="en-IN"/>
            </a:p>
          </p:txBody>
        </p:sp>
        <p:sp>
          <p:nvSpPr>
            <p:cNvPr id="31" name="Freeform: Shape 86">
              <a:extLst>
                <a:ext uri="{FF2B5EF4-FFF2-40B4-BE49-F238E27FC236}">
                  <a16:creationId xmlns:a16="http://schemas.microsoft.com/office/drawing/2014/main" id="{54C779B2-3724-77A4-B9E8-287055BD0077}"/>
                </a:ext>
              </a:extLst>
            </p:cNvPr>
            <p:cNvSpPr/>
            <p:nvPr/>
          </p:nvSpPr>
          <p:spPr>
            <a:xfrm>
              <a:off x="6597621" y="2210948"/>
              <a:ext cx="599250" cy="322572"/>
            </a:xfrm>
            <a:custGeom>
              <a:avLst/>
              <a:gdLst>
                <a:gd name="connsiteX0" fmla="*/ 599106 w 599250"/>
                <a:gd name="connsiteY0" fmla="*/ -46 h 322572"/>
                <a:gd name="connsiteX1" fmla="*/ 599106 w 599250"/>
                <a:gd name="connsiteY1" fmla="*/ 2669 h 322572"/>
                <a:gd name="connsiteX2" fmla="*/ 598398 w 599250"/>
                <a:gd name="connsiteY2" fmla="*/ 10579 h 322572"/>
                <a:gd name="connsiteX3" fmla="*/ 588363 w 599250"/>
                <a:gd name="connsiteY3" fmla="*/ 39384 h 322572"/>
                <a:gd name="connsiteX4" fmla="*/ 556370 w 599250"/>
                <a:gd name="connsiteY4" fmla="*/ 74801 h 322572"/>
                <a:gd name="connsiteX5" fmla="*/ 496279 w 599250"/>
                <a:gd name="connsiteY5" fmla="*/ 93454 h 322572"/>
                <a:gd name="connsiteX6" fmla="*/ 498758 w 599250"/>
                <a:gd name="connsiteY6" fmla="*/ 90149 h 322572"/>
                <a:gd name="connsiteX7" fmla="*/ 496751 w 599250"/>
                <a:gd name="connsiteY7" fmla="*/ 130996 h 322572"/>
                <a:gd name="connsiteX8" fmla="*/ 472314 w 599250"/>
                <a:gd name="connsiteY8" fmla="*/ 167712 h 322572"/>
                <a:gd name="connsiteX9" fmla="*/ 456140 w 599250"/>
                <a:gd name="connsiteY9" fmla="*/ 185066 h 322572"/>
                <a:gd name="connsiteX10" fmla="*/ 432529 w 599250"/>
                <a:gd name="connsiteY10" fmla="*/ 194274 h 322572"/>
                <a:gd name="connsiteX11" fmla="*/ 384598 w 599250"/>
                <a:gd name="connsiteY11" fmla="*/ 178337 h 322572"/>
                <a:gd name="connsiteX12" fmla="*/ 390029 w 599250"/>
                <a:gd name="connsiteY12" fmla="*/ 176684 h 322572"/>
                <a:gd name="connsiteX13" fmla="*/ 344813 w 599250"/>
                <a:gd name="connsiteY13" fmla="*/ 254365 h 322572"/>
                <a:gd name="connsiteX14" fmla="*/ 296764 w 599250"/>
                <a:gd name="connsiteY14" fmla="*/ 271365 h 322572"/>
                <a:gd name="connsiteX15" fmla="*/ 248715 w 599250"/>
                <a:gd name="connsiteY15" fmla="*/ 262039 h 322572"/>
                <a:gd name="connsiteX16" fmla="*/ 252611 w 599250"/>
                <a:gd name="connsiteY16" fmla="*/ 260268 h 322572"/>
                <a:gd name="connsiteX17" fmla="*/ 218729 w 599250"/>
                <a:gd name="connsiteY17" fmla="*/ 306664 h 322572"/>
                <a:gd name="connsiteX18" fmla="*/ 167610 w 599250"/>
                <a:gd name="connsiteY18" fmla="*/ 321775 h 322572"/>
                <a:gd name="connsiteX19" fmla="*/ 103387 w 599250"/>
                <a:gd name="connsiteY19" fmla="*/ 259678 h 322572"/>
                <a:gd name="connsiteX20" fmla="*/ 106811 w 599250"/>
                <a:gd name="connsiteY20" fmla="*/ 261094 h 322572"/>
                <a:gd name="connsiteX21" fmla="*/ 56283 w 599250"/>
                <a:gd name="connsiteY21" fmla="*/ 269712 h 322572"/>
                <a:gd name="connsiteX22" fmla="*/ 20866 w 599250"/>
                <a:gd name="connsiteY22" fmla="*/ 254837 h 322572"/>
                <a:gd name="connsiteX23" fmla="*/ 3984 w 599250"/>
                <a:gd name="connsiteY23" fmla="*/ 237129 h 322572"/>
                <a:gd name="connsiteX24" fmla="*/ -30 w 599250"/>
                <a:gd name="connsiteY24" fmla="*/ 229573 h 322572"/>
                <a:gd name="connsiteX25" fmla="*/ 22283 w 599250"/>
                <a:gd name="connsiteY25" fmla="*/ 253184 h 322572"/>
                <a:gd name="connsiteX26" fmla="*/ 57110 w 599250"/>
                <a:gd name="connsiteY26" fmla="*/ 266643 h 322572"/>
                <a:gd name="connsiteX27" fmla="*/ 104332 w 599250"/>
                <a:gd name="connsiteY27" fmla="*/ 257671 h 322572"/>
                <a:gd name="connsiteX28" fmla="*/ 107165 w 599250"/>
                <a:gd name="connsiteY28" fmla="*/ 256018 h 322572"/>
                <a:gd name="connsiteX29" fmla="*/ 107165 w 599250"/>
                <a:gd name="connsiteY29" fmla="*/ 259205 h 322572"/>
                <a:gd name="connsiteX30" fmla="*/ 167847 w 599250"/>
                <a:gd name="connsiteY30" fmla="*/ 316817 h 322572"/>
                <a:gd name="connsiteX31" fmla="*/ 214243 w 599250"/>
                <a:gd name="connsiteY31" fmla="*/ 302414 h 322572"/>
                <a:gd name="connsiteX32" fmla="*/ 246000 w 599250"/>
                <a:gd name="connsiteY32" fmla="*/ 258379 h 322572"/>
                <a:gd name="connsiteX33" fmla="*/ 247180 w 599250"/>
                <a:gd name="connsiteY33" fmla="*/ 255664 h 322572"/>
                <a:gd name="connsiteX34" fmla="*/ 250014 w 599250"/>
                <a:gd name="connsiteY34" fmla="*/ 256608 h 322572"/>
                <a:gd name="connsiteX35" fmla="*/ 295938 w 599250"/>
                <a:gd name="connsiteY35" fmla="*/ 265462 h 322572"/>
                <a:gd name="connsiteX36" fmla="*/ 341153 w 599250"/>
                <a:gd name="connsiteY36" fmla="*/ 249525 h 322572"/>
                <a:gd name="connsiteX37" fmla="*/ 383889 w 599250"/>
                <a:gd name="connsiteY37" fmla="*/ 176330 h 322572"/>
                <a:gd name="connsiteX38" fmla="*/ 384716 w 599250"/>
                <a:gd name="connsiteY38" fmla="*/ 169246 h 322572"/>
                <a:gd name="connsiteX39" fmla="*/ 389438 w 599250"/>
                <a:gd name="connsiteY39" fmla="*/ 174559 h 322572"/>
                <a:gd name="connsiteX40" fmla="*/ 431702 w 599250"/>
                <a:gd name="connsiteY40" fmla="*/ 188608 h 322572"/>
                <a:gd name="connsiteX41" fmla="*/ 452244 w 599250"/>
                <a:gd name="connsiteY41" fmla="*/ 180698 h 322572"/>
                <a:gd name="connsiteX42" fmla="*/ 467474 w 599250"/>
                <a:gd name="connsiteY42" fmla="*/ 164406 h 322572"/>
                <a:gd name="connsiteX43" fmla="*/ 491085 w 599250"/>
                <a:gd name="connsiteY43" fmla="*/ 128989 h 322572"/>
                <a:gd name="connsiteX44" fmla="*/ 493446 w 599250"/>
                <a:gd name="connsiteY44" fmla="*/ 91919 h 322572"/>
                <a:gd name="connsiteX45" fmla="*/ 492147 w 599250"/>
                <a:gd name="connsiteY45" fmla="*/ 88496 h 322572"/>
                <a:gd name="connsiteX46" fmla="*/ 495807 w 599250"/>
                <a:gd name="connsiteY46" fmla="*/ 88496 h 322572"/>
                <a:gd name="connsiteX47" fmla="*/ 553655 w 599250"/>
                <a:gd name="connsiteY47" fmla="*/ 71732 h 322572"/>
                <a:gd name="connsiteX48" fmla="*/ 585884 w 599250"/>
                <a:gd name="connsiteY48" fmla="*/ 37850 h 322572"/>
                <a:gd name="connsiteX49" fmla="*/ 599106 w 599250"/>
                <a:gd name="connsiteY49" fmla="*/ -46 h 32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99250" h="322572">
                  <a:moveTo>
                    <a:pt x="599106" y="-46"/>
                  </a:moveTo>
                  <a:cubicBezTo>
                    <a:pt x="599260" y="852"/>
                    <a:pt x="599260" y="1770"/>
                    <a:pt x="599106" y="2669"/>
                  </a:cubicBezTo>
                  <a:cubicBezTo>
                    <a:pt x="599035" y="5318"/>
                    <a:pt x="598799" y="7959"/>
                    <a:pt x="598398" y="10579"/>
                  </a:cubicBezTo>
                  <a:cubicBezTo>
                    <a:pt x="596627" y="20657"/>
                    <a:pt x="593239" y="30384"/>
                    <a:pt x="588363" y="39384"/>
                  </a:cubicBezTo>
                  <a:cubicBezTo>
                    <a:pt x="580453" y="53414"/>
                    <a:pt x="569521" y="65511"/>
                    <a:pt x="556370" y="74801"/>
                  </a:cubicBezTo>
                  <a:cubicBezTo>
                    <a:pt x="538909" y="87409"/>
                    <a:pt x="517812" y="93958"/>
                    <a:pt x="496279" y="93454"/>
                  </a:cubicBezTo>
                  <a:lnTo>
                    <a:pt x="498758" y="90149"/>
                  </a:lnTo>
                  <a:cubicBezTo>
                    <a:pt x="503469" y="103502"/>
                    <a:pt x="502737" y="118168"/>
                    <a:pt x="496751" y="130996"/>
                  </a:cubicBezTo>
                  <a:cubicBezTo>
                    <a:pt x="490435" y="144361"/>
                    <a:pt x="482207" y="156731"/>
                    <a:pt x="472314" y="167712"/>
                  </a:cubicBezTo>
                  <a:cubicBezTo>
                    <a:pt x="467591" y="174088"/>
                    <a:pt x="462173" y="179910"/>
                    <a:pt x="456140" y="185066"/>
                  </a:cubicBezTo>
                  <a:cubicBezTo>
                    <a:pt x="449163" y="190055"/>
                    <a:pt x="441041" y="193221"/>
                    <a:pt x="432529" y="194274"/>
                  </a:cubicBezTo>
                  <a:cubicBezTo>
                    <a:pt x="414891" y="197317"/>
                    <a:pt x="396899" y="191335"/>
                    <a:pt x="384598" y="178337"/>
                  </a:cubicBezTo>
                  <a:lnTo>
                    <a:pt x="390029" y="176684"/>
                  </a:lnTo>
                  <a:cubicBezTo>
                    <a:pt x="386605" y="207800"/>
                    <a:pt x="370171" y="236017"/>
                    <a:pt x="344813" y="254365"/>
                  </a:cubicBezTo>
                  <a:cubicBezTo>
                    <a:pt x="331071" y="265096"/>
                    <a:pt x="314201" y="271070"/>
                    <a:pt x="296764" y="271365"/>
                  </a:cubicBezTo>
                  <a:cubicBezTo>
                    <a:pt x="280330" y="270987"/>
                    <a:pt x="264086" y="267835"/>
                    <a:pt x="248715" y="262039"/>
                  </a:cubicBezTo>
                  <a:lnTo>
                    <a:pt x="252611" y="260268"/>
                  </a:lnTo>
                  <a:cubicBezTo>
                    <a:pt x="245339" y="278307"/>
                    <a:pt x="233698" y="294244"/>
                    <a:pt x="218729" y="306664"/>
                  </a:cubicBezTo>
                  <a:cubicBezTo>
                    <a:pt x="204822" y="319119"/>
                    <a:pt x="186051" y="324668"/>
                    <a:pt x="167610" y="321775"/>
                  </a:cubicBezTo>
                  <a:cubicBezTo>
                    <a:pt x="135735" y="315731"/>
                    <a:pt x="110495" y="291328"/>
                    <a:pt x="103387" y="259678"/>
                  </a:cubicBezTo>
                  <a:lnTo>
                    <a:pt x="106811" y="261094"/>
                  </a:lnTo>
                  <a:cubicBezTo>
                    <a:pt x="91476" y="269748"/>
                    <a:pt x="73614" y="272794"/>
                    <a:pt x="56283" y="269712"/>
                  </a:cubicBezTo>
                  <a:cubicBezTo>
                    <a:pt x="43474" y="267599"/>
                    <a:pt x="31338" y="262511"/>
                    <a:pt x="20866" y="254837"/>
                  </a:cubicBezTo>
                  <a:cubicBezTo>
                    <a:pt x="14279" y="249937"/>
                    <a:pt x="8565" y="243949"/>
                    <a:pt x="3984" y="237129"/>
                  </a:cubicBezTo>
                  <a:cubicBezTo>
                    <a:pt x="2367" y="234771"/>
                    <a:pt x="1021" y="232236"/>
                    <a:pt x="-30" y="229573"/>
                  </a:cubicBezTo>
                  <a:cubicBezTo>
                    <a:pt x="5932" y="238719"/>
                    <a:pt x="13488" y="246717"/>
                    <a:pt x="22283" y="253184"/>
                  </a:cubicBezTo>
                  <a:cubicBezTo>
                    <a:pt x="32684" y="260339"/>
                    <a:pt x="44608" y="264943"/>
                    <a:pt x="57110" y="266643"/>
                  </a:cubicBezTo>
                  <a:cubicBezTo>
                    <a:pt x="73413" y="269110"/>
                    <a:pt x="90071" y="265946"/>
                    <a:pt x="104332" y="257671"/>
                  </a:cubicBezTo>
                  <a:lnTo>
                    <a:pt x="107165" y="256018"/>
                  </a:lnTo>
                  <a:lnTo>
                    <a:pt x="107165" y="259205"/>
                  </a:lnTo>
                  <a:cubicBezTo>
                    <a:pt x="114249" y="288708"/>
                    <a:pt x="138025" y="311268"/>
                    <a:pt x="167847" y="316817"/>
                  </a:cubicBezTo>
                  <a:cubicBezTo>
                    <a:pt x="184693" y="319225"/>
                    <a:pt x="201729" y="313936"/>
                    <a:pt x="214243" y="302414"/>
                  </a:cubicBezTo>
                  <a:cubicBezTo>
                    <a:pt x="228327" y="290596"/>
                    <a:pt x="239235" y="275462"/>
                    <a:pt x="246000" y="258379"/>
                  </a:cubicBezTo>
                  <a:lnTo>
                    <a:pt x="247180" y="255664"/>
                  </a:lnTo>
                  <a:lnTo>
                    <a:pt x="250014" y="256608"/>
                  </a:lnTo>
                  <a:cubicBezTo>
                    <a:pt x="264712" y="262157"/>
                    <a:pt x="280236" y="265144"/>
                    <a:pt x="295938" y="265462"/>
                  </a:cubicBezTo>
                  <a:cubicBezTo>
                    <a:pt x="312359" y="265309"/>
                    <a:pt x="328261" y="259701"/>
                    <a:pt x="341153" y="249525"/>
                  </a:cubicBezTo>
                  <a:cubicBezTo>
                    <a:pt x="365083" y="232240"/>
                    <a:pt x="380596" y="205661"/>
                    <a:pt x="383889" y="176330"/>
                  </a:cubicBezTo>
                  <a:lnTo>
                    <a:pt x="384716" y="169246"/>
                  </a:lnTo>
                  <a:lnTo>
                    <a:pt x="389438" y="174559"/>
                  </a:lnTo>
                  <a:cubicBezTo>
                    <a:pt x="400299" y="186008"/>
                    <a:pt x="416154" y="191279"/>
                    <a:pt x="431702" y="188608"/>
                  </a:cubicBezTo>
                  <a:cubicBezTo>
                    <a:pt x="439093" y="187699"/>
                    <a:pt x="446153" y="184982"/>
                    <a:pt x="452244" y="180698"/>
                  </a:cubicBezTo>
                  <a:cubicBezTo>
                    <a:pt x="457911" y="175848"/>
                    <a:pt x="463011" y="170383"/>
                    <a:pt x="467474" y="164406"/>
                  </a:cubicBezTo>
                  <a:cubicBezTo>
                    <a:pt x="476977" y="153777"/>
                    <a:pt x="484934" y="141853"/>
                    <a:pt x="491085" y="128989"/>
                  </a:cubicBezTo>
                  <a:cubicBezTo>
                    <a:pt x="496692" y="117418"/>
                    <a:pt x="497542" y="104109"/>
                    <a:pt x="493446" y="91919"/>
                  </a:cubicBezTo>
                  <a:lnTo>
                    <a:pt x="492147" y="88496"/>
                  </a:lnTo>
                  <a:lnTo>
                    <a:pt x="495807" y="88496"/>
                  </a:lnTo>
                  <a:cubicBezTo>
                    <a:pt x="516408" y="89371"/>
                    <a:pt x="536713" y="83483"/>
                    <a:pt x="553655" y="71732"/>
                  </a:cubicBezTo>
                  <a:cubicBezTo>
                    <a:pt x="566806" y="62996"/>
                    <a:pt x="577821" y="51417"/>
                    <a:pt x="585884" y="37850"/>
                  </a:cubicBezTo>
                  <a:cubicBezTo>
                    <a:pt x="592519" y="26109"/>
                    <a:pt x="596993" y="13274"/>
                    <a:pt x="599106" y="-46"/>
                  </a:cubicBezTo>
                  <a:close/>
                </a:path>
              </a:pathLst>
            </a:custGeom>
            <a:solidFill>
              <a:srgbClr val="455A64"/>
            </a:solidFill>
            <a:ln w="11803" cap="flat">
              <a:noFill/>
              <a:prstDash val="solid"/>
              <a:miter/>
            </a:ln>
          </p:spPr>
          <p:txBody>
            <a:bodyPr rtlCol="0" anchor="ctr"/>
            <a:lstStyle/>
            <a:p>
              <a:endParaRPr lang="en-IN"/>
            </a:p>
          </p:txBody>
        </p:sp>
        <p:sp>
          <p:nvSpPr>
            <p:cNvPr id="32" name="Freeform: Shape 87">
              <a:extLst>
                <a:ext uri="{FF2B5EF4-FFF2-40B4-BE49-F238E27FC236}">
                  <a16:creationId xmlns:a16="http://schemas.microsoft.com/office/drawing/2014/main" id="{9505CDE8-C7F3-16CA-48D7-BBE38CF64001}"/>
                </a:ext>
              </a:extLst>
            </p:cNvPr>
            <p:cNvSpPr/>
            <p:nvPr/>
          </p:nvSpPr>
          <p:spPr>
            <a:xfrm>
              <a:off x="5291065" y="3519957"/>
              <a:ext cx="1039158" cy="684074"/>
            </a:xfrm>
            <a:custGeom>
              <a:avLst/>
              <a:gdLst>
                <a:gd name="connsiteX0" fmla="*/ 843391 w 1039158"/>
                <a:gd name="connsiteY0" fmla="*/ -46 h 684074"/>
                <a:gd name="connsiteX1" fmla="*/ 127734 w 1039158"/>
                <a:gd name="connsiteY1" fmla="*/ 276206 h 684074"/>
                <a:gd name="connsiteX2" fmla="*/ 115928 w 1039158"/>
                <a:gd name="connsiteY2" fmla="*/ 663548 h 684074"/>
                <a:gd name="connsiteX3" fmla="*/ 1039129 w 1039158"/>
                <a:gd name="connsiteY3" fmla="*/ 598735 h 684074"/>
              </a:gdLst>
              <a:ahLst/>
              <a:cxnLst>
                <a:cxn ang="0">
                  <a:pos x="connsiteX0" y="connsiteY0"/>
                </a:cxn>
                <a:cxn ang="0">
                  <a:pos x="connsiteX1" y="connsiteY1"/>
                </a:cxn>
                <a:cxn ang="0">
                  <a:pos x="connsiteX2" y="connsiteY2"/>
                </a:cxn>
                <a:cxn ang="0">
                  <a:pos x="connsiteX3" y="connsiteY3"/>
                </a:cxn>
              </a:cxnLst>
              <a:rect l="l" t="t" r="r" b="b"/>
              <a:pathLst>
                <a:path w="1039158" h="684074">
                  <a:moveTo>
                    <a:pt x="843391" y="-46"/>
                  </a:moveTo>
                  <a:cubicBezTo>
                    <a:pt x="843391" y="-46"/>
                    <a:pt x="288527" y="195455"/>
                    <a:pt x="127734" y="276206"/>
                  </a:cubicBezTo>
                  <a:cubicBezTo>
                    <a:pt x="2240" y="339248"/>
                    <a:pt x="-77212" y="568159"/>
                    <a:pt x="115928" y="663548"/>
                  </a:cubicBezTo>
                  <a:cubicBezTo>
                    <a:pt x="259839" y="734382"/>
                    <a:pt x="1039129" y="598735"/>
                    <a:pt x="1039129" y="598735"/>
                  </a:cubicBezTo>
                  <a:close/>
                </a:path>
              </a:pathLst>
            </a:custGeom>
            <a:solidFill>
              <a:srgbClr val="FFBF9D"/>
            </a:solidFill>
            <a:ln w="11803" cap="flat">
              <a:noFill/>
              <a:prstDash val="solid"/>
              <a:miter/>
            </a:ln>
          </p:spPr>
          <p:txBody>
            <a:bodyPr rtlCol="0" anchor="ctr"/>
            <a:lstStyle/>
            <a:p>
              <a:endParaRPr lang="en-IN"/>
            </a:p>
          </p:txBody>
        </p:sp>
        <p:sp>
          <p:nvSpPr>
            <p:cNvPr id="33" name="Freeform: Shape 88">
              <a:extLst>
                <a:ext uri="{FF2B5EF4-FFF2-40B4-BE49-F238E27FC236}">
                  <a16:creationId xmlns:a16="http://schemas.microsoft.com/office/drawing/2014/main" id="{D9C8900E-657D-4E66-920E-65B970C20C3E}"/>
                </a:ext>
              </a:extLst>
            </p:cNvPr>
            <p:cNvSpPr/>
            <p:nvPr/>
          </p:nvSpPr>
          <p:spPr>
            <a:xfrm>
              <a:off x="6311098" y="5410157"/>
              <a:ext cx="1579502" cy="1445954"/>
            </a:xfrm>
            <a:custGeom>
              <a:avLst/>
              <a:gdLst>
                <a:gd name="connsiteX0" fmla="*/ 1518057 w 1579502"/>
                <a:gd name="connsiteY0" fmla="*/ 53315 h 1445954"/>
                <a:gd name="connsiteX1" fmla="*/ 108228 w 1579502"/>
                <a:gd name="connsiteY1" fmla="*/ -46 h 1445954"/>
                <a:gd name="connsiteX2" fmla="*/ 57110 w 1579502"/>
                <a:gd name="connsiteY2" fmla="*/ 480089 h 1445954"/>
                <a:gd name="connsiteX3" fmla="*/ -30 w 1579502"/>
                <a:gd name="connsiteY3" fmla="*/ 1442838 h 1445954"/>
                <a:gd name="connsiteX4" fmla="*/ 720114 w 1579502"/>
                <a:gd name="connsiteY4" fmla="*/ 1445908 h 1445954"/>
                <a:gd name="connsiteX5" fmla="*/ 809955 w 1579502"/>
                <a:gd name="connsiteY5" fmla="*/ 904501 h 1445954"/>
                <a:gd name="connsiteX6" fmla="*/ 850566 w 1579502"/>
                <a:gd name="connsiteY6" fmla="*/ 893876 h 1445954"/>
                <a:gd name="connsiteX7" fmla="*/ 846789 w 1579502"/>
                <a:gd name="connsiteY7" fmla="*/ 1445908 h 1445954"/>
                <a:gd name="connsiteX8" fmla="*/ 1521599 w 1579502"/>
                <a:gd name="connsiteY8" fmla="*/ 1445908 h 1445954"/>
                <a:gd name="connsiteX9" fmla="*/ 1578620 w 1579502"/>
                <a:gd name="connsiteY9" fmla="*/ 569221 h 1445954"/>
                <a:gd name="connsiteX10" fmla="*/ 1518057 w 1579502"/>
                <a:gd name="connsiteY10" fmla="*/ 53315 h 144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9502" h="1445954">
                  <a:moveTo>
                    <a:pt x="1518057" y="53315"/>
                  </a:moveTo>
                  <a:lnTo>
                    <a:pt x="108228" y="-46"/>
                  </a:lnTo>
                  <a:lnTo>
                    <a:pt x="57110" y="480089"/>
                  </a:lnTo>
                  <a:lnTo>
                    <a:pt x="-30" y="1442838"/>
                  </a:lnTo>
                  <a:lnTo>
                    <a:pt x="720114" y="1445908"/>
                  </a:lnTo>
                  <a:cubicBezTo>
                    <a:pt x="720114" y="1441776"/>
                    <a:pt x="809955" y="904501"/>
                    <a:pt x="809955" y="904501"/>
                  </a:cubicBezTo>
                  <a:lnTo>
                    <a:pt x="850566" y="893876"/>
                  </a:lnTo>
                  <a:lnTo>
                    <a:pt x="846789" y="1445908"/>
                  </a:lnTo>
                  <a:lnTo>
                    <a:pt x="1521599" y="1445908"/>
                  </a:lnTo>
                  <a:cubicBezTo>
                    <a:pt x="1557016" y="989030"/>
                    <a:pt x="1577321" y="605346"/>
                    <a:pt x="1578620" y="569221"/>
                  </a:cubicBezTo>
                  <a:cubicBezTo>
                    <a:pt x="1584039" y="395206"/>
                    <a:pt x="1563627" y="221345"/>
                    <a:pt x="1518057" y="53315"/>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34" name="Freeform: Shape 89">
              <a:extLst>
                <a:ext uri="{FF2B5EF4-FFF2-40B4-BE49-F238E27FC236}">
                  <a16:creationId xmlns:a16="http://schemas.microsoft.com/office/drawing/2014/main" id="{E404DB6F-3BBB-725B-AFFC-29119A49589F}"/>
                </a:ext>
              </a:extLst>
            </p:cNvPr>
            <p:cNvSpPr/>
            <p:nvPr/>
          </p:nvSpPr>
          <p:spPr>
            <a:xfrm>
              <a:off x="7070201" y="5602588"/>
              <a:ext cx="243742" cy="444533"/>
            </a:xfrm>
            <a:custGeom>
              <a:avLst/>
              <a:gdLst>
                <a:gd name="connsiteX0" fmla="*/ -30 w 243742"/>
                <a:gd name="connsiteY0" fmla="*/ 413151 h 444533"/>
                <a:gd name="connsiteX1" fmla="*/ 21339 w 243742"/>
                <a:gd name="connsiteY1" fmla="*/ 424012 h 444533"/>
                <a:gd name="connsiteX2" fmla="*/ 84381 w 243742"/>
                <a:gd name="connsiteY2" fmla="*/ 443137 h 444533"/>
                <a:gd name="connsiteX3" fmla="*/ 130541 w 243742"/>
                <a:gd name="connsiteY3" fmla="*/ 441485 h 444533"/>
                <a:gd name="connsiteX4" fmla="*/ 177763 w 243742"/>
                <a:gd name="connsiteY4" fmla="*/ 416339 h 444533"/>
                <a:gd name="connsiteX5" fmla="*/ 204916 w 243742"/>
                <a:gd name="connsiteY5" fmla="*/ 363803 h 444533"/>
                <a:gd name="connsiteX6" fmla="*/ 215777 w 243742"/>
                <a:gd name="connsiteY6" fmla="*/ 302886 h 444533"/>
                <a:gd name="connsiteX7" fmla="*/ 239389 w 243742"/>
                <a:gd name="connsiteY7" fmla="*/ 88732 h 444533"/>
                <a:gd name="connsiteX8" fmla="*/ 243048 w 243742"/>
                <a:gd name="connsiteY8" fmla="*/ 23565 h 444533"/>
                <a:gd name="connsiteX9" fmla="*/ 243048 w 243742"/>
                <a:gd name="connsiteY9" fmla="*/ -46 h 444533"/>
                <a:gd name="connsiteX10" fmla="*/ 239270 w 243742"/>
                <a:gd name="connsiteY10" fmla="*/ 23565 h 444533"/>
                <a:gd name="connsiteX11" fmla="*/ 232305 w 243742"/>
                <a:gd name="connsiteY11" fmla="*/ 88378 h 444533"/>
                <a:gd name="connsiteX12" fmla="*/ 205152 w 243742"/>
                <a:gd name="connsiteY12" fmla="*/ 301588 h 444533"/>
                <a:gd name="connsiteX13" fmla="*/ 170680 w 243742"/>
                <a:gd name="connsiteY13" fmla="*/ 409727 h 444533"/>
                <a:gd name="connsiteX14" fmla="*/ 84971 w 243742"/>
                <a:gd name="connsiteY14" fmla="*/ 435936 h 444533"/>
                <a:gd name="connsiteX15" fmla="*/ 22637 w 243742"/>
                <a:gd name="connsiteY15" fmla="*/ 420471 h 444533"/>
                <a:gd name="connsiteX16" fmla="*/ -30 w 243742"/>
                <a:gd name="connsiteY16" fmla="*/ 413151 h 44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3742" h="444533">
                  <a:moveTo>
                    <a:pt x="-30" y="413151"/>
                  </a:moveTo>
                  <a:cubicBezTo>
                    <a:pt x="6582" y="417708"/>
                    <a:pt x="13759" y="421356"/>
                    <a:pt x="21339" y="424012"/>
                  </a:cubicBezTo>
                  <a:cubicBezTo>
                    <a:pt x="41373" y="433256"/>
                    <a:pt x="62587" y="439690"/>
                    <a:pt x="84381" y="443137"/>
                  </a:cubicBezTo>
                  <a:cubicBezTo>
                    <a:pt x="99740" y="445380"/>
                    <a:pt x="115382" y="444825"/>
                    <a:pt x="130541" y="441485"/>
                  </a:cubicBezTo>
                  <a:cubicBezTo>
                    <a:pt x="148379" y="437825"/>
                    <a:pt x="164777" y="429100"/>
                    <a:pt x="177763" y="416339"/>
                  </a:cubicBezTo>
                  <a:cubicBezTo>
                    <a:pt x="191221" y="401475"/>
                    <a:pt x="200572" y="383377"/>
                    <a:pt x="204916" y="363803"/>
                  </a:cubicBezTo>
                  <a:cubicBezTo>
                    <a:pt x="209993" y="344088"/>
                    <a:pt x="212590" y="323664"/>
                    <a:pt x="215777" y="302886"/>
                  </a:cubicBezTo>
                  <a:cubicBezTo>
                    <a:pt x="228291" y="219657"/>
                    <a:pt x="235965" y="143746"/>
                    <a:pt x="239389" y="88732"/>
                  </a:cubicBezTo>
                  <a:cubicBezTo>
                    <a:pt x="241395" y="61343"/>
                    <a:pt x="242576" y="39031"/>
                    <a:pt x="243048" y="23565"/>
                  </a:cubicBezTo>
                  <a:cubicBezTo>
                    <a:pt x="243934" y="15714"/>
                    <a:pt x="243934" y="7804"/>
                    <a:pt x="243048" y="-46"/>
                  </a:cubicBezTo>
                  <a:cubicBezTo>
                    <a:pt x="240912" y="7663"/>
                    <a:pt x="239648" y="15573"/>
                    <a:pt x="239270" y="23565"/>
                  </a:cubicBezTo>
                  <a:cubicBezTo>
                    <a:pt x="237381" y="41037"/>
                    <a:pt x="235138" y="62760"/>
                    <a:pt x="232305" y="88378"/>
                  </a:cubicBezTo>
                  <a:cubicBezTo>
                    <a:pt x="226402" y="143038"/>
                    <a:pt x="217666" y="218240"/>
                    <a:pt x="205152" y="301588"/>
                  </a:cubicBezTo>
                  <a:cubicBezTo>
                    <a:pt x="198777" y="342671"/>
                    <a:pt x="194999" y="384227"/>
                    <a:pt x="170680" y="409727"/>
                  </a:cubicBezTo>
                  <a:cubicBezTo>
                    <a:pt x="147494" y="430895"/>
                    <a:pt x="116031" y="440517"/>
                    <a:pt x="84971" y="435936"/>
                  </a:cubicBezTo>
                  <a:cubicBezTo>
                    <a:pt x="63674" y="433161"/>
                    <a:pt x="42766" y="427967"/>
                    <a:pt x="22637" y="420471"/>
                  </a:cubicBezTo>
                  <a:cubicBezTo>
                    <a:pt x="15365" y="417236"/>
                    <a:pt x="7762" y="414792"/>
                    <a:pt x="-30" y="413151"/>
                  </a:cubicBezTo>
                  <a:close/>
                </a:path>
              </a:pathLst>
            </a:custGeom>
            <a:solidFill>
              <a:srgbClr val="455A64"/>
            </a:solidFill>
            <a:ln w="11803" cap="flat">
              <a:noFill/>
              <a:prstDash val="solid"/>
              <a:miter/>
            </a:ln>
          </p:spPr>
          <p:txBody>
            <a:bodyPr rtlCol="0" anchor="ctr"/>
            <a:lstStyle/>
            <a:p>
              <a:endParaRPr lang="en-IN"/>
            </a:p>
          </p:txBody>
        </p:sp>
        <p:sp>
          <p:nvSpPr>
            <p:cNvPr id="35" name="Freeform: Shape 90">
              <a:extLst>
                <a:ext uri="{FF2B5EF4-FFF2-40B4-BE49-F238E27FC236}">
                  <a16:creationId xmlns:a16="http://schemas.microsoft.com/office/drawing/2014/main" id="{52124A9C-FD5F-8475-E4CD-8ABE6FBD44DA}"/>
                </a:ext>
              </a:extLst>
            </p:cNvPr>
            <p:cNvSpPr/>
            <p:nvPr/>
          </p:nvSpPr>
          <p:spPr>
            <a:xfrm>
              <a:off x="7147056" y="5618644"/>
              <a:ext cx="95654" cy="94055"/>
            </a:xfrm>
            <a:custGeom>
              <a:avLst/>
              <a:gdLst>
                <a:gd name="connsiteX0" fmla="*/ 57582 w 95654"/>
                <a:gd name="connsiteY0" fmla="*/ 2551 h 94055"/>
                <a:gd name="connsiteX1" fmla="*/ 47075 w 95654"/>
                <a:gd name="connsiteY1" fmla="*/ -46 h 94055"/>
                <a:gd name="connsiteX2" fmla="*/ 19450 w 95654"/>
                <a:gd name="connsiteY2" fmla="*/ 10106 h 94055"/>
                <a:gd name="connsiteX3" fmla="*/ -30 w 95654"/>
                <a:gd name="connsiteY3" fmla="*/ 49773 h 94055"/>
                <a:gd name="connsiteX4" fmla="*/ 54843 w 95654"/>
                <a:gd name="connsiteY4" fmla="*/ 93702 h 94055"/>
                <a:gd name="connsiteX5" fmla="*/ 85915 w 95654"/>
                <a:gd name="connsiteY5" fmla="*/ 77989 h 94055"/>
                <a:gd name="connsiteX6" fmla="*/ 93707 w 95654"/>
                <a:gd name="connsiteY6" fmla="*/ 34426 h 94055"/>
                <a:gd name="connsiteX7" fmla="*/ 77415 w 95654"/>
                <a:gd name="connsiteY7" fmla="*/ 9870 h 94055"/>
                <a:gd name="connsiteX8" fmla="*/ 67498 w 95654"/>
                <a:gd name="connsiteY8" fmla="*/ 5856 h 94055"/>
                <a:gd name="connsiteX9" fmla="*/ 86387 w 95654"/>
                <a:gd name="connsiteY9" fmla="*/ 36197 h 94055"/>
                <a:gd name="connsiteX10" fmla="*/ 78360 w 95654"/>
                <a:gd name="connsiteY10" fmla="*/ 71614 h 94055"/>
                <a:gd name="connsiteX11" fmla="*/ 20925 w 95654"/>
                <a:gd name="connsiteY11" fmla="*/ 71153 h 94055"/>
                <a:gd name="connsiteX12" fmla="*/ 9769 w 95654"/>
                <a:gd name="connsiteY12" fmla="*/ 49065 h 94055"/>
                <a:gd name="connsiteX13" fmla="*/ 24290 w 95654"/>
                <a:gd name="connsiteY13" fmla="*/ 15655 h 94055"/>
                <a:gd name="connsiteX14" fmla="*/ 57582 w 95654"/>
                <a:gd name="connsiteY14" fmla="*/ 2551 h 9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654" h="94055">
                  <a:moveTo>
                    <a:pt x="57582" y="2551"/>
                  </a:moveTo>
                  <a:cubicBezTo>
                    <a:pt x="57582" y="2551"/>
                    <a:pt x="54158" y="72"/>
                    <a:pt x="47075" y="-46"/>
                  </a:cubicBezTo>
                  <a:cubicBezTo>
                    <a:pt x="36993" y="166"/>
                    <a:pt x="27265" y="3731"/>
                    <a:pt x="19450" y="10106"/>
                  </a:cubicBezTo>
                  <a:cubicBezTo>
                    <a:pt x="7207" y="19633"/>
                    <a:pt x="29" y="34261"/>
                    <a:pt x="-30" y="49773"/>
                  </a:cubicBezTo>
                  <a:cubicBezTo>
                    <a:pt x="2992" y="77056"/>
                    <a:pt x="27560" y="96724"/>
                    <a:pt x="54843" y="93702"/>
                  </a:cubicBezTo>
                  <a:cubicBezTo>
                    <a:pt x="66755" y="92380"/>
                    <a:pt x="77793" y="86808"/>
                    <a:pt x="85915" y="77989"/>
                  </a:cubicBezTo>
                  <a:cubicBezTo>
                    <a:pt x="95077" y="65439"/>
                    <a:pt x="97945" y="49372"/>
                    <a:pt x="93707" y="34426"/>
                  </a:cubicBezTo>
                  <a:cubicBezTo>
                    <a:pt x="91169" y="24651"/>
                    <a:pt x="85431" y="16009"/>
                    <a:pt x="77415" y="9870"/>
                  </a:cubicBezTo>
                  <a:cubicBezTo>
                    <a:pt x="71630" y="5738"/>
                    <a:pt x="67616" y="5384"/>
                    <a:pt x="67498" y="5856"/>
                  </a:cubicBezTo>
                  <a:cubicBezTo>
                    <a:pt x="76860" y="13695"/>
                    <a:pt x="83483" y="24332"/>
                    <a:pt x="86387" y="36197"/>
                  </a:cubicBezTo>
                  <a:cubicBezTo>
                    <a:pt x="88926" y="48605"/>
                    <a:pt x="86010" y="61508"/>
                    <a:pt x="78360" y="71614"/>
                  </a:cubicBezTo>
                  <a:cubicBezTo>
                    <a:pt x="62375" y="87351"/>
                    <a:pt x="36662" y="87138"/>
                    <a:pt x="20925" y="71153"/>
                  </a:cubicBezTo>
                  <a:cubicBezTo>
                    <a:pt x="14999" y="65132"/>
                    <a:pt x="11103" y="57412"/>
                    <a:pt x="9769" y="49065"/>
                  </a:cubicBezTo>
                  <a:cubicBezTo>
                    <a:pt x="9533" y="36350"/>
                    <a:pt x="14833" y="24155"/>
                    <a:pt x="24290" y="15655"/>
                  </a:cubicBezTo>
                  <a:cubicBezTo>
                    <a:pt x="33711" y="7852"/>
                    <a:pt x="45375" y="3271"/>
                    <a:pt x="57582" y="2551"/>
                  </a:cubicBezTo>
                  <a:close/>
                </a:path>
              </a:pathLst>
            </a:custGeom>
            <a:solidFill>
              <a:srgbClr val="455A64"/>
            </a:solidFill>
            <a:ln w="11803" cap="flat">
              <a:noFill/>
              <a:prstDash val="solid"/>
              <a:miter/>
            </a:ln>
          </p:spPr>
          <p:txBody>
            <a:bodyPr rtlCol="0" anchor="ctr"/>
            <a:lstStyle/>
            <a:p>
              <a:endParaRPr lang="en-IN"/>
            </a:p>
          </p:txBody>
        </p:sp>
        <p:sp>
          <p:nvSpPr>
            <p:cNvPr id="36" name="Freeform: Shape 91">
              <a:extLst>
                <a:ext uri="{FF2B5EF4-FFF2-40B4-BE49-F238E27FC236}">
                  <a16:creationId xmlns:a16="http://schemas.microsoft.com/office/drawing/2014/main" id="{CD787C7C-B52F-E0CF-45E2-8FAA24C0348A}"/>
                </a:ext>
              </a:extLst>
            </p:cNvPr>
            <p:cNvSpPr/>
            <p:nvPr/>
          </p:nvSpPr>
          <p:spPr>
            <a:xfrm>
              <a:off x="6419356" y="5681559"/>
              <a:ext cx="380678" cy="182065"/>
            </a:xfrm>
            <a:custGeom>
              <a:avLst/>
              <a:gdLst>
                <a:gd name="connsiteX0" fmla="*/ -30 w 380678"/>
                <a:gd name="connsiteY0" fmla="*/ 179762 h 182065"/>
                <a:gd name="connsiteX1" fmla="*/ 17089 w 380678"/>
                <a:gd name="connsiteY1" fmla="*/ 181770 h 182065"/>
                <a:gd name="connsiteX2" fmla="*/ 64311 w 380678"/>
                <a:gd name="connsiteY2" fmla="*/ 180235 h 182065"/>
                <a:gd name="connsiteX3" fmla="*/ 340091 w 380678"/>
                <a:gd name="connsiteY3" fmla="*/ 49900 h 182065"/>
                <a:gd name="connsiteX4" fmla="*/ 371140 w 380678"/>
                <a:gd name="connsiteY4" fmla="*/ 14484 h 182065"/>
                <a:gd name="connsiteX5" fmla="*/ 380584 w 380678"/>
                <a:gd name="connsiteY5" fmla="*/ -38 h 182065"/>
                <a:gd name="connsiteX6" fmla="*/ 334896 w 380678"/>
                <a:gd name="connsiteY6" fmla="*/ 44470 h 182065"/>
                <a:gd name="connsiteX7" fmla="*/ 62658 w 380678"/>
                <a:gd name="connsiteY7" fmla="*/ 172915 h 182065"/>
                <a:gd name="connsiteX8" fmla="*/ -30 w 380678"/>
                <a:gd name="connsiteY8" fmla="*/ 179762 h 18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678" h="182065">
                  <a:moveTo>
                    <a:pt x="-30" y="179762"/>
                  </a:moveTo>
                  <a:cubicBezTo>
                    <a:pt x="5531" y="181344"/>
                    <a:pt x="11316" y="182029"/>
                    <a:pt x="17089" y="181770"/>
                  </a:cubicBezTo>
                  <a:cubicBezTo>
                    <a:pt x="32849" y="182383"/>
                    <a:pt x="48621" y="181864"/>
                    <a:pt x="64311" y="180235"/>
                  </a:cubicBezTo>
                  <a:cubicBezTo>
                    <a:pt x="168484" y="169775"/>
                    <a:pt x="265869" y="123745"/>
                    <a:pt x="340091" y="49900"/>
                  </a:cubicBezTo>
                  <a:cubicBezTo>
                    <a:pt x="351294" y="38874"/>
                    <a:pt x="361671" y="27033"/>
                    <a:pt x="371140" y="14484"/>
                  </a:cubicBezTo>
                  <a:cubicBezTo>
                    <a:pt x="377751" y="5511"/>
                    <a:pt x="381174" y="435"/>
                    <a:pt x="380584" y="-38"/>
                  </a:cubicBezTo>
                  <a:cubicBezTo>
                    <a:pt x="379994" y="-510"/>
                    <a:pt x="363702" y="17907"/>
                    <a:pt x="334896" y="44470"/>
                  </a:cubicBezTo>
                  <a:cubicBezTo>
                    <a:pt x="259258" y="113863"/>
                    <a:pt x="164316" y="158654"/>
                    <a:pt x="62658" y="172915"/>
                  </a:cubicBezTo>
                  <a:cubicBezTo>
                    <a:pt x="23582" y="178228"/>
                    <a:pt x="-30" y="177873"/>
                    <a:pt x="-30" y="179762"/>
                  </a:cubicBezTo>
                  <a:close/>
                </a:path>
              </a:pathLst>
            </a:custGeom>
            <a:solidFill>
              <a:srgbClr val="455A64"/>
            </a:solidFill>
            <a:ln w="11803" cap="flat">
              <a:noFill/>
              <a:prstDash val="solid"/>
              <a:miter/>
            </a:ln>
          </p:spPr>
          <p:txBody>
            <a:bodyPr rtlCol="0" anchor="ctr"/>
            <a:lstStyle/>
            <a:p>
              <a:endParaRPr lang="en-IN"/>
            </a:p>
          </p:txBody>
        </p:sp>
        <p:sp>
          <p:nvSpPr>
            <p:cNvPr id="37" name="Freeform: Shape 92">
              <a:extLst>
                <a:ext uri="{FF2B5EF4-FFF2-40B4-BE49-F238E27FC236}">
                  <a16:creationId xmlns:a16="http://schemas.microsoft.com/office/drawing/2014/main" id="{49B795BF-594A-D24E-2082-211F1102FF93}"/>
                </a:ext>
              </a:extLst>
            </p:cNvPr>
            <p:cNvSpPr/>
            <p:nvPr/>
          </p:nvSpPr>
          <p:spPr>
            <a:xfrm>
              <a:off x="6183244" y="3337087"/>
              <a:ext cx="1714532" cy="2403104"/>
            </a:xfrm>
            <a:custGeom>
              <a:avLst/>
              <a:gdLst>
                <a:gd name="connsiteX0" fmla="*/ 1674363 w 1714532"/>
                <a:gd name="connsiteY0" fmla="*/ 2048113 h 2403104"/>
                <a:gd name="connsiteX1" fmla="*/ 1651815 w 1714532"/>
                <a:gd name="connsiteY1" fmla="*/ 1979286 h 2403104"/>
                <a:gd name="connsiteX2" fmla="*/ 1573425 w 1714532"/>
                <a:gd name="connsiteY2" fmla="*/ 1293025 h 2403104"/>
                <a:gd name="connsiteX3" fmla="*/ 1498105 w 1714532"/>
                <a:gd name="connsiteY3" fmla="*/ 625534 h 2403104"/>
                <a:gd name="connsiteX4" fmla="*/ 1436952 w 1714532"/>
                <a:gd name="connsiteY4" fmla="*/ 131350 h 2403104"/>
                <a:gd name="connsiteX5" fmla="*/ 1084200 w 1714532"/>
                <a:gd name="connsiteY5" fmla="*/ 55794 h 2403104"/>
                <a:gd name="connsiteX6" fmla="*/ 872997 w 1714532"/>
                <a:gd name="connsiteY6" fmla="*/ 171844 h 2403104"/>
                <a:gd name="connsiteX7" fmla="*/ 563925 w 1714532"/>
                <a:gd name="connsiteY7" fmla="*/ -46 h 2403104"/>
                <a:gd name="connsiteX8" fmla="*/ -30 w 1714532"/>
                <a:gd name="connsiteY8" fmla="*/ 121197 h 2403104"/>
                <a:gd name="connsiteX9" fmla="*/ 212472 w 1714532"/>
                <a:gd name="connsiteY9" fmla="*/ 1576360 h 2403104"/>
                <a:gd name="connsiteX10" fmla="*/ 237854 w 1714532"/>
                <a:gd name="connsiteY10" fmla="*/ 1968307 h 2403104"/>
                <a:gd name="connsiteX11" fmla="*/ 195826 w 1714532"/>
                <a:gd name="connsiteY11" fmla="*/ 2099704 h 2403104"/>
                <a:gd name="connsiteX12" fmla="*/ 192993 w 1714532"/>
                <a:gd name="connsiteY12" fmla="*/ 2213156 h 2403104"/>
                <a:gd name="connsiteX13" fmla="*/ 1714503 w 1714532"/>
                <a:gd name="connsiteY13" fmla="*/ 2342310 h 2403104"/>
                <a:gd name="connsiteX14" fmla="*/ 1674363 w 1714532"/>
                <a:gd name="connsiteY14" fmla="*/ 2048113 h 2403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32" h="2403104">
                  <a:moveTo>
                    <a:pt x="1674363" y="2048113"/>
                  </a:moveTo>
                  <a:cubicBezTo>
                    <a:pt x="1646620" y="1985071"/>
                    <a:pt x="1651815" y="1979286"/>
                    <a:pt x="1651815" y="1979286"/>
                  </a:cubicBezTo>
                  <a:lnTo>
                    <a:pt x="1573425" y="1293025"/>
                  </a:lnTo>
                  <a:lnTo>
                    <a:pt x="1498105" y="625534"/>
                  </a:lnTo>
                  <a:lnTo>
                    <a:pt x="1436952" y="131350"/>
                  </a:lnTo>
                  <a:lnTo>
                    <a:pt x="1084200" y="55794"/>
                  </a:lnTo>
                  <a:cubicBezTo>
                    <a:pt x="1084200" y="55794"/>
                    <a:pt x="1043588" y="168420"/>
                    <a:pt x="872997" y="171844"/>
                  </a:cubicBezTo>
                  <a:cubicBezTo>
                    <a:pt x="676433" y="175740"/>
                    <a:pt x="563925" y="-46"/>
                    <a:pt x="563925" y="-46"/>
                  </a:cubicBezTo>
                  <a:lnTo>
                    <a:pt x="-30" y="121197"/>
                  </a:lnTo>
                  <a:lnTo>
                    <a:pt x="212472" y="1576360"/>
                  </a:lnTo>
                  <a:lnTo>
                    <a:pt x="237854" y="1968307"/>
                  </a:lnTo>
                  <a:cubicBezTo>
                    <a:pt x="237854" y="1968307"/>
                    <a:pt x="195826" y="2031703"/>
                    <a:pt x="195826" y="2099704"/>
                  </a:cubicBezTo>
                  <a:cubicBezTo>
                    <a:pt x="195826" y="2167704"/>
                    <a:pt x="192993" y="2213156"/>
                    <a:pt x="192993" y="2213156"/>
                  </a:cubicBezTo>
                  <a:cubicBezTo>
                    <a:pt x="716690" y="2356948"/>
                    <a:pt x="1236374" y="2481616"/>
                    <a:pt x="1714503" y="2342310"/>
                  </a:cubicBezTo>
                  <a:cubicBezTo>
                    <a:pt x="1713912" y="2342310"/>
                    <a:pt x="1701989" y="2111037"/>
                    <a:pt x="1674363" y="2048113"/>
                  </a:cubicBezTo>
                  <a:close/>
                </a:path>
              </a:pathLst>
            </a:custGeom>
            <a:solidFill>
              <a:schemeClr val="accent1">
                <a:lumMod val="40000"/>
                <a:lumOff val="60000"/>
              </a:schemeClr>
            </a:solidFill>
            <a:ln w="11803" cap="flat">
              <a:noFill/>
              <a:prstDash val="solid"/>
              <a:miter/>
            </a:ln>
          </p:spPr>
          <p:txBody>
            <a:bodyPr rtlCol="0" anchor="ctr"/>
            <a:lstStyle/>
            <a:p>
              <a:endParaRPr lang="en-IN"/>
            </a:p>
          </p:txBody>
        </p:sp>
        <p:sp>
          <p:nvSpPr>
            <p:cNvPr id="38" name="Freeform: Shape 93">
              <a:extLst>
                <a:ext uri="{FF2B5EF4-FFF2-40B4-BE49-F238E27FC236}">
                  <a16:creationId xmlns:a16="http://schemas.microsoft.com/office/drawing/2014/main" id="{39ADBAD4-35BB-0DE2-DCF4-F39F4B7F2EEF}"/>
                </a:ext>
              </a:extLst>
            </p:cNvPr>
            <p:cNvSpPr/>
            <p:nvPr/>
          </p:nvSpPr>
          <p:spPr>
            <a:xfrm>
              <a:off x="7491544" y="3442748"/>
              <a:ext cx="578357" cy="1013749"/>
            </a:xfrm>
            <a:custGeom>
              <a:avLst/>
              <a:gdLst>
                <a:gd name="connsiteX0" fmla="*/ -30 w 578357"/>
                <a:gd name="connsiteY0" fmla="*/ -46 h 1013749"/>
                <a:gd name="connsiteX1" fmla="*/ 275514 w 578357"/>
                <a:gd name="connsiteY1" fmla="*/ 99239 h 1013749"/>
                <a:gd name="connsiteX2" fmla="*/ 578328 w 578357"/>
                <a:gd name="connsiteY2" fmla="*/ 554818 h 1013749"/>
                <a:gd name="connsiteX3" fmla="*/ 243284 w 578357"/>
                <a:gd name="connsiteY3" fmla="*/ 1013703 h 1013749"/>
                <a:gd name="connsiteX4" fmla="*/ 88040 w 578357"/>
                <a:gd name="connsiteY4" fmla="*/ 801202 h 1013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357" h="1013749">
                  <a:moveTo>
                    <a:pt x="-30" y="-46"/>
                  </a:moveTo>
                  <a:cubicBezTo>
                    <a:pt x="-30" y="-46"/>
                    <a:pt x="203381" y="22620"/>
                    <a:pt x="275514" y="99239"/>
                  </a:cubicBezTo>
                  <a:cubicBezTo>
                    <a:pt x="347646" y="175857"/>
                    <a:pt x="578328" y="554818"/>
                    <a:pt x="578328" y="554818"/>
                  </a:cubicBezTo>
                  <a:lnTo>
                    <a:pt x="243284" y="1013703"/>
                  </a:lnTo>
                  <a:lnTo>
                    <a:pt x="88040" y="801202"/>
                  </a:lnTo>
                  <a:close/>
                </a:path>
              </a:pathLst>
            </a:custGeom>
            <a:solidFill>
              <a:schemeClr val="accent1">
                <a:lumMod val="40000"/>
                <a:lumOff val="60000"/>
              </a:schemeClr>
            </a:solidFill>
            <a:ln w="11803" cap="flat">
              <a:noFill/>
              <a:prstDash val="solid"/>
              <a:miter/>
            </a:ln>
          </p:spPr>
          <p:txBody>
            <a:bodyPr rtlCol="0" anchor="ctr"/>
            <a:lstStyle/>
            <a:p>
              <a:endParaRPr lang="en-IN"/>
            </a:p>
          </p:txBody>
        </p:sp>
        <p:sp>
          <p:nvSpPr>
            <p:cNvPr id="39" name="Freeform: Shape 94">
              <a:extLst>
                <a:ext uri="{FF2B5EF4-FFF2-40B4-BE49-F238E27FC236}">
                  <a16:creationId xmlns:a16="http://schemas.microsoft.com/office/drawing/2014/main" id="{9025582A-F634-5F93-05EF-2A90246DC0A6}"/>
                </a:ext>
              </a:extLst>
            </p:cNvPr>
            <p:cNvSpPr/>
            <p:nvPr/>
          </p:nvSpPr>
          <p:spPr>
            <a:xfrm>
              <a:off x="7646859" y="3679923"/>
              <a:ext cx="133414" cy="1126139"/>
            </a:xfrm>
            <a:custGeom>
              <a:avLst/>
              <a:gdLst>
                <a:gd name="connsiteX0" fmla="*/ 253 w 133414"/>
                <a:gd name="connsiteY0" fmla="*/ -46 h 1126139"/>
                <a:gd name="connsiteX1" fmla="*/ 71795 w 133414"/>
                <a:gd name="connsiteY1" fmla="*/ 562492 h 1126139"/>
                <a:gd name="connsiteX2" fmla="*/ 133185 w 133414"/>
                <a:gd name="connsiteY2" fmla="*/ 1126093 h 1126139"/>
                <a:gd name="connsiteX3" fmla="*/ 61643 w 133414"/>
                <a:gd name="connsiteY3" fmla="*/ 563555 h 1126139"/>
                <a:gd name="connsiteX4" fmla="*/ 253 w 133414"/>
                <a:gd name="connsiteY4" fmla="*/ -46 h 1126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414" h="1126139">
                  <a:moveTo>
                    <a:pt x="253" y="-46"/>
                  </a:moveTo>
                  <a:cubicBezTo>
                    <a:pt x="3086" y="-46"/>
                    <a:pt x="35080" y="251532"/>
                    <a:pt x="71795" y="562492"/>
                  </a:cubicBezTo>
                  <a:cubicBezTo>
                    <a:pt x="108511" y="873452"/>
                    <a:pt x="136018" y="1125857"/>
                    <a:pt x="133185" y="1126093"/>
                  </a:cubicBezTo>
                  <a:cubicBezTo>
                    <a:pt x="130351" y="1126329"/>
                    <a:pt x="98358" y="874515"/>
                    <a:pt x="61643" y="563555"/>
                  </a:cubicBezTo>
                  <a:cubicBezTo>
                    <a:pt x="24927" y="252594"/>
                    <a:pt x="-3171" y="190"/>
                    <a:pt x="253" y="-46"/>
                  </a:cubicBezTo>
                  <a:close/>
                </a:path>
              </a:pathLst>
            </a:custGeom>
            <a:solidFill>
              <a:srgbClr val="263238"/>
            </a:solidFill>
            <a:ln w="11803" cap="flat">
              <a:noFill/>
              <a:prstDash val="solid"/>
              <a:miter/>
            </a:ln>
          </p:spPr>
          <p:txBody>
            <a:bodyPr rtlCol="0" anchor="ctr"/>
            <a:lstStyle/>
            <a:p>
              <a:endParaRPr lang="en-IN"/>
            </a:p>
          </p:txBody>
        </p:sp>
        <p:sp>
          <p:nvSpPr>
            <p:cNvPr id="40" name="Freeform: Shape 95">
              <a:extLst>
                <a:ext uri="{FF2B5EF4-FFF2-40B4-BE49-F238E27FC236}">
                  <a16:creationId xmlns:a16="http://schemas.microsoft.com/office/drawing/2014/main" id="{9C5DC034-A165-E870-6757-0ABC45F00CAD}"/>
                </a:ext>
              </a:extLst>
            </p:cNvPr>
            <p:cNvSpPr/>
            <p:nvPr/>
          </p:nvSpPr>
          <p:spPr>
            <a:xfrm>
              <a:off x="5731206" y="3458213"/>
              <a:ext cx="598781" cy="726754"/>
            </a:xfrm>
            <a:custGeom>
              <a:avLst/>
              <a:gdLst>
                <a:gd name="connsiteX0" fmla="*/ 451683 w 598781"/>
                <a:gd name="connsiteY0" fmla="*/ 0 h 726754"/>
                <a:gd name="connsiteX1" fmla="*/ 0 w 598781"/>
                <a:gd name="connsiteY1" fmla="*/ 200460 h 726754"/>
                <a:gd name="connsiteX2" fmla="*/ 163390 w 598781"/>
                <a:gd name="connsiteY2" fmla="*/ 657810 h 726754"/>
                <a:gd name="connsiteX3" fmla="*/ 598782 w 598781"/>
                <a:gd name="connsiteY3" fmla="*/ 726755 h 726754"/>
                <a:gd name="connsiteX4" fmla="*/ 451683 w 598781"/>
                <a:gd name="connsiteY4" fmla="*/ 0 h 726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781" h="726754">
                  <a:moveTo>
                    <a:pt x="451683" y="0"/>
                  </a:moveTo>
                  <a:lnTo>
                    <a:pt x="0" y="200460"/>
                  </a:lnTo>
                  <a:lnTo>
                    <a:pt x="163390" y="657810"/>
                  </a:lnTo>
                  <a:lnTo>
                    <a:pt x="598782" y="726755"/>
                  </a:lnTo>
                  <a:lnTo>
                    <a:pt x="451683" y="0"/>
                  </a:lnTo>
                  <a:close/>
                </a:path>
              </a:pathLst>
            </a:custGeom>
            <a:solidFill>
              <a:schemeClr val="accent1">
                <a:lumMod val="40000"/>
                <a:lumOff val="60000"/>
              </a:schemeClr>
            </a:solidFill>
            <a:ln w="11803" cap="flat">
              <a:noFill/>
              <a:prstDash val="solid"/>
              <a:miter/>
            </a:ln>
          </p:spPr>
          <p:txBody>
            <a:bodyPr rtlCol="0" anchor="ctr"/>
            <a:lstStyle/>
            <a:p>
              <a:endParaRPr lang="en-IN"/>
            </a:p>
          </p:txBody>
        </p:sp>
        <p:sp>
          <p:nvSpPr>
            <p:cNvPr id="41" name="Freeform: Shape 96">
              <a:extLst>
                <a:ext uri="{FF2B5EF4-FFF2-40B4-BE49-F238E27FC236}">
                  <a16:creationId xmlns:a16="http://schemas.microsoft.com/office/drawing/2014/main" id="{62D56B4E-5B31-E760-0542-40DB80593293}"/>
                </a:ext>
              </a:extLst>
            </p:cNvPr>
            <p:cNvSpPr/>
            <p:nvPr/>
          </p:nvSpPr>
          <p:spPr>
            <a:xfrm>
              <a:off x="6244791" y="3761382"/>
              <a:ext cx="86033" cy="798061"/>
            </a:xfrm>
            <a:custGeom>
              <a:avLst/>
              <a:gdLst>
                <a:gd name="connsiteX0" fmla="*/ 284 w 86033"/>
                <a:gd name="connsiteY0" fmla="*/ -46 h 798061"/>
                <a:gd name="connsiteX1" fmla="*/ 48452 w 86033"/>
                <a:gd name="connsiteY1" fmla="*/ 398394 h 798061"/>
                <a:gd name="connsiteX2" fmla="*/ 85639 w 86033"/>
                <a:gd name="connsiteY2" fmla="*/ 798015 h 798061"/>
                <a:gd name="connsiteX3" fmla="*/ 37590 w 86033"/>
                <a:gd name="connsiteY3" fmla="*/ 399574 h 798061"/>
                <a:gd name="connsiteX4" fmla="*/ 284 w 86033"/>
                <a:gd name="connsiteY4" fmla="*/ -46 h 798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33" h="798061">
                  <a:moveTo>
                    <a:pt x="284" y="-46"/>
                  </a:moveTo>
                  <a:cubicBezTo>
                    <a:pt x="3354" y="-46"/>
                    <a:pt x="24840" y="178101"/>
                    <a:pt x="48452" y="398394"/>
                  </a:cubicBezTo>
                  <a:cubicBezTo>
                    <a:pt x="72063" y="618687"/>
                    <a:pt x="88709" y="797779"/>
                    <a:pt x="85639" y="798015"/>
                  </a:cubicBezTo>
                  <a:cubicBezTo>
                    <a:pt x="82570" y="798251"/>
                    <a:pt x="61084" y="619986"/>
                    <a:pt x="37590" y="399574"/>
                  </a:cubicBezTo>
                  <a:cubicBezTo>
                    <a:pt x="14097" y="179163"/>
                    <a:pt x="-2549" y="308"/>
                    <a:pt x="284" y="-46"/>
                  </a:cubicBezTo>
                  <a:close/>
                </a:path>
              </a:pathLst>
            </a:custGeom>
            <a:solidFill>
              <a:srgbClr val="263238"/>
            </a:solidFill>
            <a:ln w="11803" cap="flat">
              <a:noFill/>
              <a:prstDash val="solid"/>
              <a:miter/>
            </a:ln>
          </p:spPr>
          <p:txBody>
            <a:bodyPr rtlCol="0" anchor="ctr"/>
            <a:lstStyle/>
            <a:p>
              <a:endParaRPr lang="en-IN"/>
            </a:p>
          </p:txBody>
        </p:sp>
        <p:sp>
          <p:nvSpPr>
            <p:cNvPr id="42" name="Freeform: Shape 98">
              <a:extLst>
                <a:ext uri="{FF2B5EF4-FFF2-40B4-BE49-F238E27FC236}">
                  <a16:creationId xmlns:a16="http://schemas.microsoft.com/office/drawing/2014/main" id="{4387412E-DC48-F4A9-9475-18074F1CB0C5}"/>
                </a:ext>
              </a:extLst>
            </p:cNvPr>
            <p:cNvSpPr/>
            <p:nvPr/>
          </p:nvSpPr>
          <p:spPr>
            <a:xfrm>
              <a:off x="6915783" y="3053413"/>
              <a:ext cx="538376" cy="627808"/>
            </a:xfrm>
            <a:custGeom>
              <a:avLst/>
              <a:gdLst>
                <a:gd name="connsiteX0" fmla="*/ 537363 w 538376"/>
                <a:gd name="connsiteY0" fmla="*/ 454574 h 627808"/>
                <a:gd name="connsiteX1" fmla="*/ 524023 w 538376"/>
                <a:gd name="connsiteY1" fmla="*/ 122127 h 627808"/>
                <a:gd name="connsiteX2" fmla="*/ 484828 w 538376"/>
                <a:gd name="connsiteY2" fmla="*/ 30633 h 627808"/>
                <a:gd name="connsiteX3" fmla="*/ 478382 w 538376"/>
                <a:gd name="connsiteY3" fmla="*/ 3681 h 627808"/>
                <a:gd name="connsiteX4" fmla="*/ 475974 w 538376"/>
                <a:gd name="connsiteY4" fmla="*/ 2418 h 627808"/>
                <a:gd name="connsiteX5" fmla="*/ 424856 w 538376"/>
                <a:gd name="connsiteY5" fmla="*/ 65106 h 627808"/>
                <a:gd name="connsiteX6" fmla="*/ 429578 w 538376"/>
                <a:gd name="connsiteY6" fmla="*/ 192370 h 627808"/>
                <a:gd name="connsiteX7" fmla="*/ 154389 w 538376"/>
                <a:gd name="connsiteY7" fmla="*/ 66404 h 627808"/>
                <a:gd name="connsiteX8" fmla="*/ 1624 w 538376"/>
                <a:gd name="connsiteY8" fmla="*/ 80689 h 627808"/>
                <a:gd name="connsiteX9" fmla="*/ 31964 w 538376"/>
                <a:gd name="connsiteY9" fmla="*/ 126967 h 627808"/>
                <a:gd name="connsiteX10" fmla="*/ 160410 w 538376"/>
                <a:gd name="connsiteY10" fmla="*/ 162384 h 627808"/>
                <a:gd name="connsiteX11" fmla="*/ 231243 w 538376"/>
                <a:gd name="connsiteY11" fmla="*/ 189773 h 627808"/>
                <a:gd name="connsiteX12" fmla="*/ 96659 w 538376"/>
                <a:gd name="connsiteY12" fmla="*/ 189773 h 627808"/>
                <a:gd name="connsiteX13" fmla="*/ 91228 w 538376"/>
                <a:gd name="connsiteY13" fmla="*/ 267218 h 627808"/>
                <a:gd name="connsiteX14" fmla="*/ 61596 w 538376"/>
                <a:gd name="connsiteY14" fmla="*/ 316920 h 627808"/>
                <a:gd name="connsiteX15" fmla="*/ 81194 w 538376"/>
                <a:gd name="connsiteY15" fmla="*/ 361899 h 627808"/>
                <a:gd name="connsiteX16" fmla="*/ 64312 w 538376"/>
                <a:gd name="connsiteY16" fmla="*/ 417740 h 627808"/>
                <a:gd name="connsiteX17" fmla="*/ 150493 w 538376"/>
                <a:gd name="connsiteY17" fmla="*/ 464962 h 627808"/>
                <a:gd name="connsiteX18" fmla="*/ 303140 w 538376"/>
                <a:gd name="connsiteY18" fmla="*/ 601908 h 627808"/>
                <a:gd name="connsiteX19" fmla="*/ 411515 w 538376"/>
                <a:gd name="connsiteY19" fmla="*/ 627762 h 62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8376" h="627808">
                  <a:moveTo>
                    <a:pt x="537363" y="454574"/>
                  </a:moveTo>
                  <a:cubicBezTo>
                    <a:pt x="537363" y="446664"/>
                    <a:pt x="543738" y="153884"/>
                    <a:pt x="524023" y="122127"/>
                  </a:cubicBezTo>
                  <a:cubicBezTo>
                    <a:pt x="504307" y="90370"/>
                    <a:pt x="488606" y="60501"/>
                    <a:pt x="484828" y="30633"/>
                  </a:cubicBezTo>
                  <a:cubicBezTo>
                    <a:pt x="490495" y="21413"/>
                    <a:pt x="487603" y="9348"/>
                    <a:pt x="478382" y="3681"/>
                  </a:cubicBezTo>
                  <a:cubicBezTo>
                    <a:pt x="477615" y="3197"/>
                    <a:pt x="476800" y="2784"/>
                    <a:pt x="475974" y="2418"/>
                  </a:cubicBezTo>
                  <a:cubicBezTo>
                    <a:pt x="456495" y="-8562"/>
                    <a:pt x="425564" y="18001"/>
                    <a:pt x="424856" y="65106"/>
                  </a:cubicBezTo>
                  <a:cubicBezTo>
                    <a:pt x="424147" y="112210"/>
                    <a:pt x="429578" y="192370"/>
                    <a:pt x="429578" y="192370"/>
                  </a:cubicBezTo>
                  <a:cubicBezTo>
                    <a:pt x="429578" y="192370"/>
                    <a:pt x="213535" y="69828"/>
                    <a:pt x="154389" y="66404"/>
                  </a:cubicBezTo>
                  <a:cubicBezTo>
                    <a:pt x="95242" y="62981"/>
                    <a:pt x="6346" y="52120"/>
                    <a:pt x="1624" y="80689"/>
                  </a:cubicBezTo>
                  <a:cubicBezTo>
                    <a:pt x="-3098" y="109259"/>
                    <a:pt x="915" y="116106"/>
                    <a:pt x="31964" y="126967"/>
                  </a:cubicBezTo>
                  <a:cubicBezTo>
                    <a:pt x="63013" y="137828"/>
                    <a:pt x="112006" y="145384"/>
                    <a:pt x="160410" y="162384"/>
                  </a:cubicBezTo>
                  <a:cubicBezTo>
                    <a:pt x="184564" y="170034"/>
                    <a:pt x="208222" y="179183"/>
                    <a:pt x="231243" y="189773"/>
                  </a:cubicBezTo>
                  <a:cubicBezTo>
                    <a:pt x="231243" y="189773"/>
                    <a:pt x="120861" y="157308"/>
                    <a:pt x="96659" y="189773"/>
                  </a:cubicBezTo>
                  <a:cubicBezTo>
                    <a:pt x="72458" y="222239"/>
                    <a:pt x="75763" y="251517"/>
                    <a:pt x="91228" y="267218"/>
                  </a:cubicBezTo>
                  <a:cubicBezTo>
                    <a:pt x="71785" y="275789"/>
                    <a:pt x="59896" y="295740"/>
                    <a:pt x="61596" y="316920"/>
                  </a:cubicBezTo>
                  <a:cubicBezTo>
                    <a:pt x="65020" y="353045"/>
                    <a:pt x="81194" y="361899"/>
                    <a:pt x="81194" y="361899"/>
                  </a:cubicBezTo>
                  <a:cubicBezTo>
                    <a:pt x="81194" y="361899"/>
                    <a:pt x="48846" y="386455"/>
                    <a:pt x="64312" y="417740"/>
                  </a:cubicBezTo>
                  <a:cubicBezTo>
                    <a:pt x="79777" y="449025"/>
                    <a:pt x="116138" y="429546"/>
                    <a:pt x="150493" y="464962"/>
                  </a:cubicBezTo>
                  <a:cubicBezTo>
                    <a:pt x="184847" y="500379"/>
                    <a:pt x="270202" y="583019"/>
                    <a:pt x="303140" y="601908"/>
                  </a:cubicBezTo>
                  <a:cubicBezTo>
                    <a:pt x="336077" y="620797"/>
                    <a:pt x="411515" y="627762"/>
                    <a:pt x="411515" y="627762"/>
                  </a:cubicBezTo>
                  <a:close/>
                </a:path>
              </a:pathLst>
            </a:custGeom>
            <a:solidFill>
              <a:srgbClr val="FFBF9D"/>
            </a:solidFill>
            <a:ln w="11803" cap="flat">
              <a:noFill/>
              <a:prstDash val="solid"/>
              <a:miter/>
            </a:ln>
          </p:spPr>
          <p:txBody>
            <a:bodyPr rtlCol="0" anchor="ctr"/>
            <a:lstStyle/>
            <a:p>
              <a:endParaRPr lang="en-IN"/>
            </a:p>
          </p:txBody>
        </p:sp>
        <p:sp>
          <p:nvSpPr>
            <p:cNvPr id="43" name="Freeform: Shape 99">
              <a:extLst>
                <a:ext uri="{FF2B5EF4-FFF2-40B4-BE49-F238E27FC236}">
                  <a16:creationId xmlns:a16="http://schemas.microsoft.com/office/drawing/2014/main" id="{B7FA620F-FFAA-B002-0A6F-053FD9B909DD}"/>
                </a:ext>
              </a:extLst>
            </p:cNvPr>
            <p:cNvSpPr/>
            <p:nvPr/>
          </p:nvSpPr>
          <p:spPr>
            <a:xfrm>
              <a:off x="6913175" y="3050678"/>
              <a:ext cx="541535" cy="631369"/>
            </a:xfrm>
            <a:custGeom>
              <a:avLst/>
              <a:gdLst>
                <a:gd name="connsiteX0" fmla="*/ 539971 w 541535"/>
                <a:gd name="connsiteY0" fmla="*/ 457308 h 631369"/>
                <a:gd name="connsiteX1" fmla="*/ 538082 w 541535"/>
                <a:gd name="connsiteY1" fmla="*/ 460378 h 631369"/>
                <a:gd name="connsiteX2" fmla="*/ 531944 w 541535"/>
                <a:gd name="connsiteY2" fmla="*/ 468996 h 631369"/>
                <a:gd name="connsiteX3" fmla="*/ 507742 w 541535"/>
                <a:gd name="connsiteY3" fmla="*/ 502878 h 631369"/>
                <a:gd name="connsiteX4" fmla="*/ 415186 w 541535"/>
                <a:gd name="connsiteY4" fmla="*/ 630615 h 631369"/>
                <a:gd name="connsiteX5" fmla="*/ 414596 w 541535"/>
                <a:gd name="connsiteY5" fmla="*/ 631323 h 631369"/>
                <a:gd name="connsiteX6" fmla="*/ 413769 w 541535"/>
                <a:gd name="connsiteY6" fmla="*/ 631323 h 631369"/>
                <a:gd name="connsiteX7" fmla="*/ 367137 w 541535"/>
                <a:gd name="connsiteY7" fmla="*/ 624594 h 631369"/>
                <a:gd name="connsiteX8" fmla="*/ 317435 w 541535"/>
                <a:gd name="connsiteY8" fmla="*/ 611372 h 631369"/>
                <a:gd name="connsiteX9" fmla="*/ 293824 w 541535"/>
                <a:gd name="connsiteY9" fmla="*/ 598268 h 631369"/>
                <a:gd name="connsiteX10" fmla="*/ 271511 w 541535"/>
                <a:gd name="connsiteY10" fmla="*/ 581031 h 631369"/>
                <a:gd name="connsiteX11" fmla="*/ 227240 w 541535"/>
                <a:gd name="connsiteY11" fmla="*/ 541955 h 631369"/>
                <a:gd name="connsiteX12" fmla="*/ 181906 w 541535"/>
                <a:gd name="connsiteY12" fmla="*/ 498864 h 631369"/>
                <a:gd name="connsiteX13" fmla="*/ 158295 w 541535"/>
                <a:gd name="connsiteY13" fmla="*/ 475843 h 631369"/>
                <a:gd name="connsiteX14" fmla="*/ 133385 w 541535"/>
                <a:gd name="connsiteY14" fmla="*/ 454947 h 631369"/>
                <a:gd name="connsiteX15" fmla="*/ 101864 w 541535"/>
                <a:gd name="connsiteY15" fmla="*/ 444204 h 631369"/>
                <a:gd name="connsiteX16" fmla="*/ 69635 w 541535"/>
                <a:gd name="connsiteY16" fmla="*/ 428857 h 631369"/>
                <a:gd name="connsiteX17" fmla="*/ 61135 w 541535"/>
                <a:gd name="connsiteY17" fmla="*/ 393440 h 631369"/>
                <a:gd name="connsiteX18" fmla="*/ 82031 w 541535"/>
                <a:gd name="connsiteY18" fmla="*/ 362391 h 631369"/>
                <a:gd name="connsiteX19" fmla="*/ 82031 w 541535"/>
                <a:gd name="connsiteY19" fmla="*/ 366641 h 631369"/>
                <a:gd name="connsiteX20" fmla="*/ 66093 w 541535"/>
                <a:gd name="connsiteY20" fmla="*/ 343030 h 631369"/>
                <a:gd name="connsiteX21" fmla="*/ 61017 w 541535"/>
                <a:gd name="connsiteY21" fmla="*/ 314932 h 631369"/>
                <a:gd name="connsiteX22" fmla="*/ 69281 w 541535"/>
                <a:gd name="connsiteY22" fmla="*/ 286599 h 631369"/>
                <a:gd name="connsiteX23" fmla="*/ 92892 w 541535"/>
                <a:gd name="connsiteY23" fmla="*/ 267120 h 631369"/>
                <a:gd name="connsiteX24" fmla="*/ 91947 w 541535"/>
                <a:gd name="connsiteY24" fmla="*/ 271488 h 631369"/>
                <a:gd name="connsiteX25" fmla="*/ 82385 w 541535"/>
                <a:gd name="connsiteY25" fmla="*/ 218008 h 631369"/>
                <a:gd name="connsiteX26" fmla="*/ 95489 w 541535"/>
                <a:gd name="connsiteY26" fmla="*/ 192862 h 631369"/>
                <a:gd name="connsiteX27" fmla="*/ 106350 w 541535"/>
                <a:gd name="connsiteY27" fmla="*/ 182591 h 631369"/>
                <a:gd name="connsiteX28" fmla="*/ 120281 w 541535"/>
                <a:gd name="connsiteY28" fmla="*/ 177397 h 631369"/>
                <a:gd name="connsiteX29" fmla="*/ 177657 w 541535"/>
                <a:gd name="connsiteY29" fmla="*/ 177397 h 631369"/>
                <a:gd name="connsiteX30" fmla="*/ 234560 w 541535"/>
                <a:gd name="connsiteY30" fmla="*/ 189202 h 631369"/>
                <a:gd name="connsiteX31" fmla="*/ 232553 w 541535"/>
                <a:gd name="connsiteY31" fmla="*/ 194279 h 631369"/>
                <a:gd name="connsiteX32" fmla="*/ 142240 w 541535"/>
                <a:gd name="connsiteY32" fmla="*/ 160751 h 631369"/>
                <a:gd name="connsiteX33" fmla="*/ 45433 w 541535"/>
                <a:gd name="connsiteY33" fmla="*/ 136077 h 631369"/>
                <a:gd name="connsiteX34" fmla="*/ 11079 w 541535"/>
                <a:gd name="connsiteY34" fmla="*/ 122028 h 631369"/>
                <a:gd name="connsiteX35" fmla="*/ 336 w 541535"/>
                <a:gd name="connsiteY35" fmla="*/ 105500 h 631369"/>
                <a:gd name="connsiteX36" fmla="*/ 1044 w 541535"/>
                <a:gd name="connsiteY36" fmla="*/ 86729 h 631369"/>
                <a:gd name="connsiteX37" fmla="*/ 3759 w 541535"/>
                <a:gd name="connsiteY37" fmla="*/ 77167 h 631369"/>
                <a:gd name="connsiteX38" fmla="*/ 11079 w 541535"/>
                <a:gd name="connsiteY38" fmla="*/ 70083 h 631369"/>
                <a:gd name="connsiteX39" fmla="*/ 28787 w 541535"/>
                <a:gd name="connsiteY39" fmla="*/ 64063 h 631369"/>
                <a:gd name="connsiteX40" fmla="*/ 64204 w 541535"/>
                <a:gd name="connsiteY40" fmla="*/ 61347 h 631369"/>
                <a:gd name="connsiteX41" fmla="*/ 134212 w 541535"/>
                <a:gd name="connsiteY41" fmla="*/ 64771 h 631369"/>
                <a:gd name="connsiteX42" fmla="*/ 168802 w 541535"/>
                <a:gd name="connsiteY42" fmla="*/ 68076 h 631369"/>
                <a:gd name="connsiteX43" fmla="*/ 185566 w 541535"/>
                <a:gd name="connsiteY43" fmla="*/ 72563 h 631369"/>
                <a:gd name="connsiteX44" fmla="*/ 201740 w 541535"/>
                <a:gd name="connsiteY44" fmla="*/ 78229 h 631369"/>
                <a:gd name="connsiteX45" fmla="*/ 322511 w 541535"/>
                <a:gd name="connsiteY45" fmla="*/ 133362 h 631369"/>
                <a:gd name="connsiteX46" fmla="*/ 433130 w 541535"/>
                <a:gd name="connsiteY46" fmla="*/ 192390 h 631369"/>
                <a:gd name="connsiteX47" fmla="*/ 429235 w 541535"/>
                <a:gd name="connsiteY47" fmla="*/ 194751 h 631369"/>
                <a:gd name="connsiteX48" fmla="*/ 425102 w 541535"/>
                <a:gd name="connsiteY48" fmla="*/ 60993 h 631369"/>
                <a:gd name="connsiteX49" fmla="*/ 452728 w 541535"/>
                <a:gd name="connsiteY49" fmla="*/ 5152 h 631369"/>
                <a:gd name="connsiteX50" fmla="*/ 467957 w 541535"/>
                <a:gd name="connsiteY50" fmla="*/ -42 h 631369"/>
                <a:gd name="connsiteX51" fmla="*/ 483186 w 541535"/>
                <a:gd name="connsiteY51" fmla="*/ 5152 h 631369"/>
                <a:gd name="connsiteX52" fmla="*/ 491804 w 541535"/>
                <a:gd name="connsiteY52" fmla="*/ 18493 h 631369"/>
                <a:gd name="connsiteX53" fmla="*/ 488853 w 541535"/>
                <a:gd name="connsiteY53" fmla="*/ 33958 h 631369"/>
                <a:gd name="connsiteX54" fmla="*/ 488853 w 541535"/>
                <a:gd name="connsiteY54" fmla="*/ 32541 h 631369"/>
                <a:gd name="connsiteX55" fmla="*/ 525096 w 541535"/>
                <a:gd name="connsiteY55" fmla="*/ 119077 h 631369"/>
                <a:gd name="connsiteX56" fmla="*/ 530173 w 541535"/>
                <a:gd name="connsiteY56" fmla="*/ 129466 h 631369"/>
                <a:gd name="connsiteX57" fmla="*/ 532888 w 541535"/>
                <a:gd name="connsiteY57" fmla="*/ 140445 h 631369"/>
                <a:gd name="connsiteX58" fmla="*/ 535839 w 541535"/>
                <a:gd name="connsiteY58" fmla="*/ 161931 h 631369"/>
                <a:gd name="connsiteX59" fmla="*/ 538909 w 541535"/>
                <a:gd name="connsiteY59" fmla="*/ 203251 h 631369"/>
                <a:gd name="connsiteX60" fmla="*/ 541506 w 541535"/>
                <a:gd name="connsiteY60" fmla="*/ 339960 h 631369"/>
                <a:gd name="connsiteX61" fmla="*/ 540326 w 541535"/>
                <a:gd name="connsiteY61" fmla="*/ 426496 h 631369"/>
                <a:gd name="connsiteX62" fmla="*/ 539735 w 541535"/>
                <a:gd name="connsiteY62" fmla="*/ 449044 h 631369"/>
                <a:gd name="connsiteX63" fmla="*/ 539735 w 541535"/>
                <a:gd name="connsiteY63" fmla="*/ 456718 h 631369"/>
                <a:gd name="connsiteX64" fmla="*/ 539735 w 541535"/>
                <a:gd name="connsiteY64" fmla="*/ 449044 h 631369"/>
                <a:gd name="connsiteX65" fmla="*/ 539735 w 541535"/>
                <a:gd name="connsiteY65" fmla="*/ 427086 h 631369"/>
                <a:gd name="connsiteX66" fmla="*/ 539735 w 541535"/>
                <a:gd name="connsiteY66" fmla="*/ 340551 h 631369"/>
                <a:gd name="connsiteX67" fmla="*/ 536194 w 541535"/>
                <a:gd name="connsiteY67" fmla="*/ 203959 h 631369"/>
                <a:gd name="connsiteX68" fmla="*/ 533006 w 541535"/>
                <a:gd name="connsiteY68" fmla="*/ 162994 h 631369"/>
                <a:gd name="connsiteX69" fmla="*/ 529937 w 541535"/>
                <a:gd name="connsiteY69" fmla="*/ 141744 h 631369"/>
                <a:gd name="connsiteX70" fmla="*/ 522499 w 541535"/>
                <a:gd name="connsiteY70" fmla="*/ 121674 h 631369"/>
                <a:gd name="connsiteX71" fmla="*/ 485311 w 541535"/>
                <a:gd name="connsiteY71" fmla="*/ 33722 h 631369"/>
                <a:gd name="connsiteX72" fmla="*/ 485311 w 541535"/>
                <a:gd name="connsiteY72" fmla="*/ 33014 h 631369"/>
                <a:gd name="connsiteX73" fmla="*/ 485311 w 541535"/>
                <a:gd name="connsiteY73" fmla="*/ 32305 h 631369"/>
                <a:gd name="connsiteX74" fmla="*/ 487673 w 541535"/>
                <a:gd name="connsiteY74" fmla="*/ 19791 h 631369"/>
                <a:gd name="connsiteX75" fmla="*/ 480589 w 541535"/>
                <a:gd name="connsiteY75" fmla="*/ 9284 h 631369"/>
                <a:gd name="connsiteX76" fmla="*/ 455325 w 541535"/>
                <a:gd name="connsiteY76" fmla="*/ 9284 h 631369"/>
                <a:gd name="connsiteX77" fmla="*/ 429943 w 541535"/>
                <a:gd name="connsiteY77" fmla="*/ 61701 h 631369"/>
                <a:gd name="connsiteX78" fmla="*/ 434429 w 541535"/>
                <a:gd name="connsiteY78" fmla="*/ 194751 h 631369"/>
                <a:gd name="connsiteX79" fmla="*/ 434429 w 541535"/>
                <a:gd name="connsiteY79" fmla="*/ 199355 h 631369"/>
                <a:gd name="connsiteX80" fmla="*/ 430297 w 541535"/>
                <a:gd name="connsiteY80" fmla="*/ 197112 h 631369"/>
                <a:gd name="connsiteX81" fmla="*/ 319796 w 541535"/>
                <a:gd name="connsiteY81" fmla="*/ 138084 h 631369"/>
                <a:gd name="connsiteX82" fmla="*/ 200205 w 541535"/>
                <a:gd name="connsiteY82" fmla="*/ 83542 h 631369"/>
                <a:gd name="connsiteX83" fmla="*/ 184268 w 541535"/>
                <a:gd name="connsiteY83" fmla="*/ 77993 h 631369"/>
                <a:gd name="connsiteX84" fmla="*/ 168094 w 541535"/>
                <a:gd name="connsiteY84" fmla="*/ 73625 h 631369"/>
                <a:gd name="connsiteX85" fmla="*/ 134212 w 541535"/>
                <a:gd name="connsiteY85" fmla="*/ 70438 h 631369"/>
                <a:gd name="connsiteX86" fmla="*/ 64558 w 541535"/>
                <a:gd name="connsiteY86" fmla="*/ 67132 h 631369"/>
                <a:gd name="connsiteX87" fmla="*/ 29732 w 541535"/>
                <a:gd name="connsiteY87" fmla="*/ 69611 h 631369"/>
                <a:gd name="connsiteX88" fmla="*/ 6121 w 541535"/>
                <a:gd name="connsiteY88" fmla="*/ 87674 h 631369"/>
                <a:gd name="connsiteX89" fmla="*/ 5530 w 541535"/>
                <a:gd name="connsiteY89" fmla="*/ 104674 h 631369"/>
                <a:gd name="connsiteX90" fmla="*/ 13912 w 541535"/>
                <a:gd name="connsiteY90" fmla="*/ 117424 h 631369"/>
                <a:gd name="connsiteX91" fmla="*/ 46850 w 541535"/>
                <a:gd name="connsiteY91" fmla="*/ 130764 h 631369"/>
                <a:gd name="connsiteX92" fmla="*/ 143774 w 541535"/>
                <a:gd name="connsiteY92" fmla="*/ 155556 h 631369"/>
                <a:gd name="connsiteX93" fmla="*/ 234914 w 541535"/>
                <a:gd name="connsiteY93" fmla="*/ 189438 h 631369"/>
                <a:gd name="connsiteX94" fmla="*/ 232907 w 541535"/>
                <a:gd name="connsiteY94" fmla="*/ 194633 h 631369"/>
                <a:gd name="connsiteX95" fmla="*/ 176830 w 541535"/>
                <a:gd name="connsiteY95" fmla="*/ 182827 h 631369"/>
                <a:gd name="connsiteX96" fmla="*/ 121343 w 541535"/>
                <a:gd name="connsiteY96" fmla="*/ 182827 h 631369"/>
                <a:gd name="connsiteX97" fmla="*/ 99739 w 541535"/>
                <a:gd name="connsiteY97" fmla="*/ 196050 h 631369"/>
                <a:gd name="connsiteX98" fmla="*/ 87934 w 541535"/>
                <a:gd name="connsiteY98" fmla="*/ 219661 h 631369"/>
                <a:gd name="connsiteX99" fmla="*/ 96080 w 541535"/>
                <a:gd name="connsiteY99" fmla="*/ 267710 h 631369"/>
                <a:gd name="connsiteX100" fmla="*/ 98795 w 541535"/>
                <a:gd name="connsiteY100" fmla="*/ 270425 h 631369"/>
                <a:gd name="connsiteX101" fmla="*/ 95253 w 541535"/>
                <a:gd name="connsiteY101" fmla="*/ 272078 h 631369"/>
                <a:gd name="connsiteX102" fmla="*/ 74475 w 541535"/>
                <a:gd name="connsiteY102" fmla="*/ 289550 h 631369"/>
                <a:gd name="connsiteX103" fmla="*/ 67038 w 541535"/>
                <a:gd name="connsiteY103" fmla="*/ 314932 h 631369"/>
                <a:gd name="connsiteX104" fmla="*/ 71760 w 541535"/>
                <a:gd name="connsiteY104" fmla="*/ 341377 h 631369"/>
                <a:gd name="connsiteX105" fmla="*/ 85336 w 541535"/>
                <a:gd name="connsiteY105" fmla="*/ 362037 h 631369"/>
                <a:gd name="connsiteX106" fmla="*/ 88288 w 541535"/>
                <a:gd name="connsiteY106" fmla="*/ 364162 h 631369"/>
                <a:gd name="connsiteX107" fmla="*/ 85691 w 541535"/>
                <a:gd name="connsiteY107" fmla="*/ 366287 h 631369"/>
                <a:gd name="connsiteX108" fmla="*/ 66684 w 541535"/>
                <a:gd name="connsiteY108" fmla="*/ 394502 h 631369"/>
                <a:gd name="connsiteX109" fmla="*/ 74003 w 541535"/>
                <a:gd name="connsiteY109" fmla="*/ 425787 h 631369"/>
                <a:gd name="connsiteX110" fmla="*/ 103517 w 541535"/>
                <a:gd name="connsiteY110" fmla="*/ 439718 h 631369"/>
                <a:gd name="connsiteX111" fmla="*/ 136337 w 541535"/>
                <a:gd name="connsiteY111" fmla="*/ 450933 h 631369"/>
                <a:gd name="connsiteX112" fmla="*/ 162191 w 541535"/>
                <a:gd name="connsiteY112" fmla="*/ 472774 h 631369"/>
                <a:gd name="connsiteX113" fmla="*/ 185094 w 541535"/>
                <a:gd name="connsiteY113" fmla="*/ 496385 h 631369"/>
                <a:gd name="connsiteX114" fmla="*/ 230191 w 541535"/>
                <a:gd name="connsiteY114" fmla="*/ 539594 h 631369"/>
                <a:gd name="connsiteX115" fmla="*/ 274227 w 541535"/>
                <a:gd name="connsiteY115" fmla="*/ 578670 h 631369"/>
                <a:gd name="connsiteX116" fmla="*/ 319442 w 541535"/>
                <a:gd name="connsiteY116" fmla="*/ 608656 h 631369"/>
                <a:gd name="connsiteX117" fmla="*/ 368436 w 541535"/>
                <a:gd name="connsiteY117" fmla="*/ 621879 h 631369"/>
                <a:gd name="connsiteX118" fmla="*/ 414596 w 541535"/>
                <a:gd name="connsiteY118" fmla="*/ 628962 h 631369"/>
                <a:gd name="connsiteX119" fmla="*/ 413179 w 541535"/>
                <a:gd name="connsiteY119" fmla="*/ 629552 h 631369"/>
                <a:gd name="connsiteX120" fmla="*/ 506679 w 541535"/>
                <a:gd name="connsiteY120" fmla="*/ 502996 h 631369"/>
                <a:gd name="connsiteX121" fmla="*/ 531589 w 541535"/>
                <a:gd name="connsiteY121" fmla="*/ 469586 h 631369"/>
                <a:gd name="connsiteX122" fmla="*/ 538082 w 541535"/>
                <a:gd name="connsiteY122" fmla="*/ 460968 h 63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541535" h="631369">
                  <a:moveTo>
                    <a:pt x="539971" y="457308"/>
                  </a:moveTo>
                  <a:cubicBezTo>
                    <a:pt x="539971" y="457308"/>
                    <a:pt x="539381" y="458371"/>
                    <a:pt x="538082" y="460378"/>
                  </a:cubicBezTo>
                  <a:lnTo>
                    <a:pt x="531944" y="468996"/>
                  </a:lnTo>
                  <a:cubicBezTo>
                    <a:pt x="526395" y="476906"/>
                    <a:pt x="518249" y="488239"/>
                    <a:pt x="507742" y="502878"/>
                  </a:cubicBezTo>
                  <a:lnTo>
                    <a:pt x="415186" y="630615"/>
                  </a:lnTo>
                  <a:lnTo>
                    <a:pt x="414596" y="631323"/>
                  </a:lnTo>
                  <a:lnTo>
                    <a:pt x="413769" y="631323"/>
                  </a:lnTo>
                  <a:cubicBezTo>
                    <a:pt x="398776" y="629789"/>
                    <a:pt x="383310" y="627546"/>
                    <a:pt x="367137" y="624594"/>
                  </a:cubicBezTo>
                  <a:cubicBezTo>
                    <a:pt x="350219" y="621654"/>
                    <a:pt x="333585" y="617227"/>
                    <a:pt x="317435" y="611372"/>
                  </a:cubicBezTo>
                  <a:cubicBezTo>
                    <a:pt x="308982" y="608137"/>
                    <a:pt x="301037" y="603734"/>
                    <a:pt x="293824" y="598268"/>
                  </a:cubicBezTo>
                  <a:cubicBezTo>
                    <a:pt x="286150" y="592955"/>
                    <a:pt x="278949" y="586462"/>
                    <a:pt x="271511" y="581031"/>
                  </a:cubicBezTo>
                  <a:cubicBezTo>
                    <a:pt x="256754" y="569226"/>
                    <a:pt x="242115" y="555767"/>
                    <a:pt x="227240" y="541955"/>
                  </a:cubicBezTo>
                  <a:cubicBezTo>
                    <a:pt x="212365" y="528142"/>
                    <a:pt x="197136" y="513857"/>
                    <a:pt x="181906" y="498864"/>
                  </a:cubicBezTo>
                  <a:lnTo>
                    <a:pt x="158295" y="475843"/>
                  </a:lnTo>
                  <a:cubicBezTo>
                    <a:pt x="151129" y="467626"/>
                    <a:pt x="142723" y="460578"/>
                    <a:pt x="133385" y="454947"/>
                  </a:cubicBezTo>
                  <a:cubicBezTo>
                    <a:pt x="123504" y="449741"/>
                    <a:pt x="112867" y="446117"/>
                    <a:pt x="101864" y="444204"/>
                  </a:cubicBezTo>
                  <a:cubicBezTo>
                    <a:pt x="89681" y="442941"/>
                    <a:pt x="78300" y="437522"/>
                    <a:pt x="69635" y="428857"/>
                  </a:cubicBezTo>
                  <a:cubicBezTo>
                    <a:pt x="61453" y="419011"/>
                    <a:pt x="58313" y="405930"/>
                    <a:pt x="61135" y="393440"/>
                  </a:cubicBezTo>
                  <a:cubicBezTo>
                    <a:pt x="64629" y="381138"/>
                    <a:pt x="71949" y="370253"/>
                    <a:pt x="82031" y="362391"/>
                  </a:cubicBezTo>
                  <a:lnTo>
                    <a:pt x="82031" y="366641"/>
                  </a:lnTo>
                  <a:cubicBezTo>
                    <a:pt x="74333" y="360667"/>
                    <a:pt x="68749" y="352391"/>
                    <a:pt x="66093" y="343030"/>
                  </a:cubicBezTo>
                  <a:cubicBezTo>
                    <a:pt x="63012" y="333963"/>
                    <a:pt x="61300" y="324495"/>
                    <a:pt x="61017" y="314932"/>
                  </a:cubicBezTo>
                  <a:cubicBezTo>
                    <a:pt x="60734" y="304850"/>
                    <a:pt x="63626" y="294945"/>
                    <a:pt x="69281" y="286599"/>
                  </a:cubicBezTo>
                  <a:cubicBezTo>
                    <a:pt x="75242" y="278087"/>
                    <a:pt x="83400" y="271358"/>
                    <a:pt x="92892" y="267120"/>
                  </a:cubicBezTo>
                  <a:lnTo>
                    <a:pt x="91947" y="271488"/>
                  </a:lnTo>
                  <a:cubicBezTo>
                    <a:pt x="78903" y="256908"/>
                    <a:pt x="75195" y="236212"/>
                    <a:pt x="82385" y="218008"/>
                  </a:cubicBezTo>
                  <a:cubicBezTo>
                    <a:pt x="85466" y="209012"/>
                    <a:pt x="89882" y="200536"/>
                    <a:pt x="95489" y="192862"/>
                  </a:cubicBezTo>
                  <a:cubicBezTo>
                    <a:pt x="98157" y="188553"/>
                    <a:pt x="101900" y="185023"/>
                    <a:pt x="106350" y="182591"/>
                  </a:cubicBezTo>
                  <a:cubicBezTo>
                    <a:pt x="110742" y="180242"/>
                    <a:pt x="115429" y="178495"/>
                    <a:pt x="120281" y="177397"/>
                  </a:cubicBezTo>
                  <a:cubicBezTo>
                    <a:pt x="139264" y="174150"/>
                    <a:pt x="158673" y="174150"/>
                    <a:pt x="177657" y="177397"/>
                  </a:cubicBezTo>
                  <a:cubicBezTo>
                    <a:pt x="196864" y="180065"/>
                    <a:pt x="215871" y="184008"/>
                    <a:pt x="234560" y="189202"/>
                  </a:cubicBezTo>
                  <a:lnTo>
                    <a:pt x="232553" y="194279"/>
                  </a:lnTo>
                  <a:cubicBezTo>
                    <a:pt x="203216" y="181127"/>
                    <a:pt x="173052" y="169924"/>
                    <a:pt x="142240" y="160751"/>
                  </a:cubicBezTo>
                  <a:cubicBezTo>
                    <a:pt x="110955" y="151424"/>
                    <a:pt x="78135" y="145285"/>
                    <a:pt x="45433" y="136077"/>
                  </a:cubicBezTo>
                  <a:cubicBezTo>
                    <a:pt x="33415" y="132901"/>
                    <a:pt x="21869" y="128179"/>
                    <a:pt x="11079" y="122028"/>
                  </a:cubicBezTo>
                  <a:cubicBezTo>
                    <a:pt x="5259" y="118345"/>
                    <a:pt x="1339" y="112312"/>
                    <a:pt x="336" y="105500"/>
                  </a:cubicBezTo>
                  <a:cubicBezTo>
                    <a:pt x="-325" y="99243"/>
                    <a:pt x="-89" y="92916"/>
                    <a:pt x="1044" y="86729"/>
                  </a:cubicBezTo>
                  <a:cubicBezTo>
                    <a:pt x="1233" y="83376"/>
                    <a:pt x="2154" y="80118"/>
                    <a:pt x="3759" y="77167"/>
                  </a:cubicBezTo>
                  <a:cubicBezTo>
                    <a:pt x="5660" y="74298"/>
                    <a:pt x="8151" y="71890"/>
                    <a:pt x="11079" y="70083"/>
                  </a:cubicBezTo>
                  <a:cubicBezTo>
                    <a:pt x="16580" y="67049"/>
                    <a:pt x="22578" y="65007"/>
                    <a:pt x="28787" y="64063"/>
                  </a:cubicBezTo>
                  <a:cubicBezTo>
                    <a:pt x="40487" y="62079"/>
                    <a:pt x="52340" y="61170"/>
                    <a:pt x="64204" y="61347"/>
                  </a:cubicBezTo>
                  <a:cubicBezTo>
                    <a:pt x="87815" y="61347"/>
                    <a:pt x="111427" y="63118"/>
                    <a:pt x="134212" y="64771"/>
                  </a:cubicBezTo>
                  <a:cubicBezTo>
                    <a:pt x="145793" y="65243"/>
                    <a:pt x="157339" y="66341"/>
                    <a:pt x="168802" y="68076"/>
                  </a:cubicBezTo>
                  <a:cubicBezTo>
                    <a:pt x="174587" y="69375"/>
                    <a:pt x="180017" y="71146"/>
                    <a:pt x="185566" y="72563"/>
                  </a:cubicBezTo>
                  <a:lnTo>
                    <a:pt x="201740" y="78229"/>
                  </a:lnTo>
                  <a:cubicBezTo>
                    <a:pt x="242918" y="94521"/>
                    <a:pt x="283234" y="112914"/>
                    <a:pt x="322511" y="133362"/>
                  </a:cubicBezTo>
                  <a:cubicBezTo>
                    <a:pt x="360915" y="153113"/>
                    <a:pt x="397796" y="172792"/>
                    <a:pt x="433130" y="192390"/>
                  </a:cubicBezTo>
                  <a:lnTo>
                    <a:pt x="429235" y="194751"/>
                  </a:lnTo>
                  <a:cubicBezTo>
                    <a:pt x="426637" y="148355"/>
                    <a:pt x="423922" y="103966"/>
                    <a:pt x="425102" y="60993"/>
                  </a:cubicBezTo>
                  <a:cubicBezTo>
                    <a:pt x="425516" y="39188"/>
                    <a:pt x="435645" y="18717"/>
                    <a:pt x="452728" y="5152"/>
                  </a:cubicBezTo>
                  <a:cubicBezTo>
                    <a:pt x="457238" y="2071"/>
                    <a:pt x="462503" y="277"/>
                    <a:pt x="467957" y="-42"/>
                  </a:cubicBezTo>
                  <a:cubicBezTo>
                    <a:pt x="473482" y="-148"/>
                    <a:pt x="478877" y="1693"/>
                    <a:pt x="483186" y="5152"/>
                  </a:cubicBezTo>
                  <a:cubicBezTo>
                    <a:pt x="487696" y="8305"/>
                    <a:pt x="490789" y="13086"/>
                    <a:pt x="491804" y="18493"/>
                  </a:cubicBezTo>
                  <a:cubicBezTo>
                    <a:pt x="492619" y="23829"/>
                    <a:pt x="491580" y="29295"/>
                    <a:pt x="488853" y="33958"/>
                  </a:cubicBezTo>
                  <a:lnTo>
                    <a:pt x="488853" y="32541"/>
                  </a:lnTo>
                  <a:cubicBezTo>
                    <a:pt x="495027" y="63520"/>
                    <a:pt x="507352" y="92951"/>
                    <a:pt x="525096" y="119077"/>
                  </a:cubicBezTo>
                  <a:cubicBezTo>
                    <a:pt x="527327" y="122253"/>
                    <a:pt x="529039" y="125759"/>
                    <a:pt x="530173" y="129466"/>
                  </a:cubicBezTo>
                  <a:cubicBezTo>
                    <a:pt x="531353" y="133055"/>
                    <a:pt x="532262" y="136726"/>
                    <a:pt x="532888" y="140445"/>
                  </a:cubicBezTo>
                  <a:cubicBezTo>
                    <a:pt x="534186" y="147646"/>
                    <a:pt x="535131" y="154848"/>
                    <a:pt x="535839" y="161931"/>
                  </a:cubicBezTo>
                  <a:cubicBezTo>
                    <a:pt x="537374" y="176098"/>
                    <a:pt x="538201" y="189911"/>
                    <a:pt x="538909" y="203251"/>
                  </a:cubicBezTo>
                  <a:cubicBezTo>
                    <a:pt x="541506" y="256376"/>
                    <a:pt x="541506" y="302300"/>
                    <a:pt x="541506" y="339960"/>
                  </a:cubicBezTo>
                  <a:cubicBezTo>
                    <a:pt x="541506" y="377620"/>
                    <a:pt x="540798" y="406662"/>
                    <a:pt x="540326" y="426496"/>
                  </a:cubicBezTo>
                  <a:cubicBezTo>
                    <a:pt x="540326" y="436294"/>
                    <a:pt x="540326" y="443732"/>
                    <a:pt x="539735" y="449044"/>
                  </a:cubicBezTo>
                  <a:cubicBezTo>
                    <a:pt x="539145" y="454357"/>
                    <a:pt x="539735" y="456718"/>
                    <a:pt x="539735" y="456718"/>
                  </a:cubicBezTo>
                  <a:cubicBezTo>
                    <a:pt x="539735" y="456718"/>
                    <a:pt x="539735" y="454121"/>
                    <a:pt x="539735" y="449044"/>
                  </a:cubicBezTo>
                  <a:lnTo>
                    <a:pt x="539735" y="427086"/>
                  </a:lnTo>
                  <a:cubicBezTo>
                    <a:pt x="539735" y="407016"/>
                    <a:pt x="539735" y="377856"/>
                    <a:pt x="539735" y="340551"/>
                  </a:cubicBezTo>
                  <a:cubicBezTo>
                    <a:pt x="539735" y="303245"/>
                    <a:pt x="539145" y="257085"/>
                    <a:pt x="536194" y="203959"/>
                  </a:cubicBezTo>
                  <a:cubicBezTo>
                    <a:pt x="535485" y="190737"/>
                    <a:pt x="534541" y="177042"/>
                    <a:pt x="533006" y="162994"/>
                  </a:cubicBezTo>
                  <a:cubicBezTo>
                    <a:pt x="532180" y="155910"/>
                    <a:pt x="531235" y="148827"/>
                    <a:pt x="529937" y="141744"/>
                  </a:cubicBezTo>
                  <a:cubicBezTo>
                    <a:pt x="528957" y="134589"/>
                    <a:pt x="526418" y="127742"/>
                    <a:pt x="522499" y="121674"/>
                  </a:cubicBezTo>
                  <a:cubicBezTo>
                    <a:pt x="504307" y="95159"/>
                    <a:pt x="491663" y="65243"/>
                    <a:pt x="485311" y="33722"/>
                  </a:cubicBezTo>
                  <a:lnTo>
                    <a:pt x="485311" y="33014"/>
                  </a:lnTo>
                  <a:lnTo>
                    <a:pt x="485311" y="32305"/>
                  </a:lnTo>
                  <a:cubicBezTo>
                    <a:pt x="487483" y="28516"/>
                    <a:pt x="488322" y="24112"/>
                    <a:pt x="487673" y="19791"/>
                  </a:cubicBezTo>
                  <a:cubicBezTo>
                    <a:pt x="486740" y="15518"/>
                    <a:pt x="484202" y="11752"/>
                    <a:pt x="480589" y="9284"/>
                  </a:cubicBezTo>
                  <a:cubicBezTo>
                    <a:pt x="473163" y="3488"/>
                    <a:pt x="462751" y="3488"/>
                    <a:pt x="455325" y="9284"/>
                  </a:cubicBezTo>
                  <a:cubicBezTo>
                    <a:pt x="439529" y="22141"/>
                    <a:pt x="430226" y="41337"/>
                    <a:pt x="429943" y="61701"/>
                  </a:cubicBezTo>
                  <a:cubicBezTo>
                    <a:pt x="428880" y="103848"/>
                    <a:pt x="431714" y="148591"/>
                    <a:pt x="434429" y="194751"/>
                  </a:cubicBezTo>
                  <a:lnTo>
                    <a:pt x="434429" y="199355"/>
                  </a:lnTo>
                  <a:lnTo>
                    <a:pt x="430297" y="197112"/>
                  </a:lnTo>
                  <a:cubicBezTo>
                    <a:pt x="394963" y="177279"/>
                    <a:pt x="358129" y="157599"/>
                    <a:pt x="319796" y="138084"/>
                  </a:cubicBezTo>
                  <a:cubicBezTo>
                    <a:pt x="280920" y="117802"/>
                    <a:pt x="241005" y="99598"/>
                    <a:pt x="200205" y="83542"/>
                  </a:cubicBezTo>
                  <a:lnTo>
                    <a:pt x="184268" y="77993"/>
                  </a:lnTo>
                  <a:cubicBezTo>
                    <a:pt x="178955" y="76577"/>
                    <a:pt x="173524" y="74806"/>
                    <a:pt x="168094" y="73625"/>
                  </a:cubicBezTo>
                  <a:cubicBezTo>
                    <a:pt x="156867" y="71949"/>
                    <a:pt x="145557" y="70886"/>
                    <a:pt x="134212" y="70438"/>
                  </a:cubicBezTo>
                  <a:cubicBezTo>
                    <a:pt x="111191" y="68903"/>
                    <a:pt x="87934" y="67132"/>
                    <a:pt x="64558" y="67132"/>
                  </a:cubicBezTo>
                  <a:cubicBezTo>
                    <a:pt x="52895" y="66943"/>
                    <a:pt x="41243" y="67770"/>
                    <a:pt x="29732" y="69611"/>
                  </a:cubicBezTo>
                  <a:cubicBezTo>
                    <a:pt x="18871" y="71854"/>
                    <a:pt x="6121" y="75750"/>
                    <a:pt x="6121" y="87674"/>
                  </a:cubicBezTo>
                  <a:cubicBezTo>
                    <a:pt x="5046" y="93281"/>
                    <a:pt x="4846" y="99007"/>
                    <a:pt x="5530" y="104674"/>
                  </a:cubicBezTo>
                  <a:cubicBezTo>
                    <a:pt x="6286" y="109963"/>
                    <a:pt x="9355" y="114638"/>
                    <a:pt x="13912" y="117424"/>
                  </a:cubicBezTo>
                  <a:cubicBezTo>
                    <a:pt x="24242" y="123327"/>
                    <a:pt x="35328" y="127813"/>
                    <a:pt x="46850" y="130764"/>
                  </a:cubicBezTo>
                  <a:cubicBezTo>
                    <a:pt x="79079" y="139855"/>
                    <a:pt x="112135" y="145994"/>
                    <a:pt x="143774" y="155556"/>
                  </a:cubicBezTo>
                  <a:cubicBezTo>
                    <a:pt x="174894" y="164753"/>
                    <a:pt x="205341" y="176074"/>
                    <a:pt x="234914" y="189438"/>
                  </a:cubicBezTo>
                  <a:lnTo>
                    <a:pt x="232907" y="194633"/>
                  </a:lnTo>
                  <a:cubicBezTo>
                    <a:pt x="214490" y="189497"/>
                    <a:pt x="195754" y="185554"/>
                    <a:pt x="176830" y="182827"/>
                  </a:cubicBezTo>
                  <a:cubicBezTo>
                    <a:pt x="158460" y="179817"/>
                    <a:pt x="139713" y="179817"/>
                    <a:pt x="121343" y="182827"/>
                  </a:cubicBezTo>
                  <a:cubicBezTo>
                    <a:pt x="112666" y="184161"/>
                    <a:pt x="104887" y="188931"/>
                    <a:pt x="99739" y="196050"/>
                  </a:cubicBezTo>
                  <a:cubicBezTo>
                    <a:pt x="94651" y="203286"/>
                    <a:pt x="90672" y="211243"/>
                    <a:pt x="87934" y="219661"/>
                  </a:cubicBezTo>
                  <a:cubicBezTo>
                    <a:pt x="81287" y="235917"/>
                    <a:pt x="84439" y="254546"/>
                    <a:pt x="96080" y="267710"/>
                  </a:cubicBezTo>
                  <a:lnTo>
                    <a:pt x="98795" y="270425"/>
                  </a:lnTo>
                  <a:lnTo>
                    <a:pt x="95253" y="272078"/>
                  </a:lnTo>
                  <a:cubicBezTo>
                    <a:pt x="86906" y="275974"/>
                    <a:pt x="79741" y="281995"/>
                    <a:pt x="74475" y="289550"/>
                  </a:cubicBezTo>
                  <a:cubicBezTo>
                    <a:pt x="69422" y="297035"/>
                    <a:pt x="66813" y="305901"/>
                    <a:pt x="67038" y="314932"/>
                  </a:cubicBezTo>
                  <a:cubicBezTo>
                    <a:pt x="67286" y="323928"/>
                    <a:pt x="68879" y="332841"/>
                    <a:pt x="71760" y="341377"/>
                  </a:cubicBezTo>
                  <a:cubicBezTo>
                    <a:pt x="74133" y="349464"/>
                    <a:pt x="78855" y="356653"/>
                    <a:pt x="85336" y="362037"/>
                  </a:cubicBezTo>
                  <a:lnTo>
                    <a:pt x="88288" y="364162"/>
                  </a:lnTo>
                  <a:lnTo>
                    <a:pt x="85691" y="366287"/>
                  </a:lnTo>
                  <a:cubicBezTo>
                    <a:pt x="76541" y="373453"/>
                    <a:pt x="69883" y="383334"/>
                    <a:pt x="66684" y="394502"/>
                  </a:cubicBezTo>
                  <a:cubicBezTo>
                    <a:pt x="63980" y="405505"/>
                    <a:pt x="66707" y="417134"/>
                    <a:pt x="74003" y="425787"/>
                  </a:cubicBezTo>
                  <a:cubicBezTo>
                    <a:pt x="81936" y="433697"/>
                    <a:pt x="92361" y="438620"/>
                    <a:pt x="103517" y="439718"/>
                  </a:cubicBezTo>
                  <a:cubicBezTo>
                    <a:pt x="114969" y="441737"/>
                    <a:pt x="126042" y="445526"/>
                    <a:pt x="136337" y="450933"/>
                  </a:cubicBezTo>
                  <a:cubicBezTo>
                    <a:pt x="146017" y="456848"/>
                    <a:pt x="154742" y="464214"/>
                    <a:pt x="162191" y="472774"/>
                  </a:cubicBezTo>
                  <a:lnTo>
                    <a:pt x="185094" y="496385"/>
                  </a:lnTo>
                  <a:cubicBezTo>
                    <a:pt x="200323" y="511378"/>
                    <a:pt x="215434" y="525781"/>
                    <a:pt x="230191" y="539594"/>
                  </a:cubicBezTo>
                  <a:cubicBezTo>
                    <a:pt x="244948" y="553406"/>
                    <a:pt x="259588" y="566392"/>
                    <a:pt x="274227" y="578670"/>
                  </a:cubicBezTo>
                  <a:cubicBezTo>
                    <a:pt x="287579" y="591043"/>
                    <a:pt x="302843" y="601172"/>
                    <a:pt x="319442" y="608656"/>
                  </a:cubicBezTo>
                  <a:cubicBezTo>
                    <a:pt x="335368" y="614453"/>
                    <a:pt x="351754" y="618880"/>
                    <a:pt x="368436" y="621879"/>
                  </a:cubicBezTo>
                  <a:cubicBezTo>
                    <a:pt x="384373" y="624948"/>
                    <a:pt x="399839" y="627191"/>
                    <a:pt x="414596" y="628962"/>
                  </a:cubicBezTo>
                  <a:lnTo>
                    <a:pt x="413179" y="629552"/>
                  </a:lnTo>
                  <a:lnTo>
                    <a:pt x="506679" y="502996"/>
                  </a:lnTo>
                  <a:lnTo>
                    <a:pt x="531589" y="469586"/>
                  </a:lnTo>
                  <a:lnTo>
                    <a:pt x="538082" y="460968"/>
                  </a:lnTo>
                  <a:close/>
                </a:path>
              </a:pathLst>
            </a:custGeom>
            <a:solidFill>
              <a:srgbClr val="FF9A6C"/>
            </a:solidFill>
            <a:ln w="11803" cap="flat">
              <a:noFill/>
              <a:prstDash val="solid"/>
              <a:miter/>
            </a:ln>
          </p:spPr>
          <p:txBody>
            <a:bodyPr rtlCol="0" anchor="ctr"/>
            <a:lstStyle/>
            <a:p>
              <a:endParaRPr lang="en-IN"/>
            </a:p>
          </p:txBody>
        </p:sp>
        <p:sp>
          <p:nvSpPr>
            <p:cNvPr id="44" name="Freeform: Shape 100">
              <a:extLst>
                <a:ext uri="{FF2B5EF4-FFF2-40B4-BE49-F238E27FC236}">
                  <a16:creationId xmlns:a16="http://schemas.microsoft.com/office/drawing/2014/main" id="{331B2393-3C99-8C4D-0B64-C2A1B61184EB}"/>
                </a:ext>
              </a:extLst>
            </p:cNvPr>
            <p:cNvSpPr/>
            <p:nvPr/>
          </p:nvSpPr>
          <p:spPr>
            <a:xfrm>
              <a:off x="7249764" y="3477811"/>
              <a:ext cx="966690" cy="1286274"/>
            </a:xfrm>
            <a:custGeom>
              <a:avLst/>
              <a:gdLst>
                <a:gd name="connsiteX0" fmla="*/ 903455 w 966690"/>
                <a:gd name="connsiteY0" fmla="*/ 713722 h 1286274"/>
                <a:gd name="connsiteX1" fmla="*/ 809601 w 966690"/>
                <a:gd name="connsiteY1" fmla="*/ 534040 h 1286274"/>
                <a:gd name="connsiteX2" fmla="*/ 655183 w 966690"/>
                <a:gd name="connsiteY2" fmla="*/ 590235 h 1286274"/>
                <a:gd name="connsiteX3" fmla="*/ 203854 w 966690"/>
                <a:gd name="connsiteY3" fmla="*/ -46 h 1286274"/>
                <a:gd name="connsiteX4" fmla="*/ -30 w 966690"/>
                <a:gd name="connsiteY4" fmla="*/ 175857 h 1286274"/>
                <a:gd name="connsiteX5" fmla="*/ 552946 w 966690"/>
                <a:gd name="connsiteY5" fmla="*/ 1184531 h 1286274"/>
                <a:gd name="connsiteX6" fmla="*/ 897198 w 966690"/>
                <a:gd name="connsiteY6" fmla="*/ 1204718 h 1286274"/>
                <a:gd name="connsiteX7" fmla="*/ 903455 w 966690"/>
                <a:gd name="connsiteY7" fmla="*/ 713722 h 1286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6690" h="1286274">
                  <a:moveTo>
                    <a:pt x="903455" y="713722"/>
                  </a:moveTo>
                  <a:cubicBezTo>
                    <a:pt x="881851" y="672521"/>
                    <a:pt x="832622" y="586694"/>
                    <a:pt x="809601" y="534040"/>
                  </a:cubicBezTo>
                  <a:lnTo>
                    <a:pt x="655183" y="590235"/>
                  </a:lnTo>
                  <a:cubicBezTo>
                    <a:pt x="655183" y="590235"/>
                    <a:pt x="218375" y="-46"/>
                    <a:pt x="203854" y="-46"/>
                  </a:cubicBezTo>
                  <a:cubicBezTo>
                    <a:pt x="189333" y="-46"/>
                    <a:pt x="-30" y="175857"/>
                    <a:pt x="-30" y="175857"/>
                  </a:cubicBezTo>
                  <a:cubicBezTo>
                    <a:pt x="8352" y="184240"/>
                    <a:pt x="402070" y="1086780"/>
                    <a:pt x="552946" y="1184531"/>
                  </a:cubicBezTo>
                  <a:cubicBezTo>
                    <a:pt x="703822" y="1282282"/>
                    <a:pt x="816212" y="1344379"/>
                    <a:pt x="897198" y="1204718"/>
                  </a:cubicBezTo>
                  <a:cubicBezTo>
                    <a:pt x="978185" y="1065058"/>
                    <a:pt x="998373" y="895293"/>
                    <a:pt x="903455" y="713722"/>
                  </a:cubicBezTo>
                  <a:close/>
                </a:path>
              </a:pathLst>
            </a:custGeom>
            <a:solidFill>
              <a:srgbClr val="FFBF9D"/>
            </a:solidFill>
            <a:ln w="11803" cap="flat">
              <a:noFill/>
              <a:prstDash val="solid"/>
              <a:miter/>
            </a:ln>
          </p:spPr>
          <p:txBody>
            <a:bodyPr rtlCol="0" anchor="ctr"/>
            <a:lstStyle/>
            <a:p>
              <a:endParaRPr lang="en-IN"/>
            </a:p>
          </p:txBody>
        </p:sp>
        <p:sp>
          <p:nvSpPr>
            <p:cNvPr id="45" name="Freeform: Shape 101">
              <a:extLst>
                <a:ext uri="{FF2B5EF4-FFF2-40B4-BE49-F238E27FC236}">
                  <a16:creationId xmlns:a16="http://schemas.microsoft.com/office/drawing/2014/main" id="{4D4A2908-752C-BBA5-8725-348C177BF251}"/>
                </a:ext>
              </a:extLst>
            </p:cNvPr>
            <p:cNvSpPr/>
            <p:nvPr/>
          </p:nvSpPr>
          <p:spPr>
            <a:xfrm>
              <a:off x="7898838" y="4057821"/>
              <a:ext cx="203883" cy="275425"/>
            </a:xfrm>
            <a:custGeom>
              <a:avLst/>
              <a:gdLst>
                <a:gd name="connsiteX0" fmla="*/ 203854 w 203883"/>
                <a:gd name="connsiteY0" fmla="*/ 275379 h 275425"/>
                <a:gd name="connsiteX1" fmla="*/ 196652 w 203883"/>
                <a:gd name="connsiteY1" fmla="*/ 263573 h 275425"/>
                <a:gd name="connsiteX2" fmla="*/ 177881 w 203883"/>
                <a:gd name="connsiteY2" fmla="*/ 231816 h 275425"/>
                <a:gd name="connsiteX3" fmla="*/ 109172 w 203883"/>
                <a:gd name="connsiteY3" fmla="*/ 132059 h 275425"/>
                <a:gd name="connsiteX4" fmla="*/ 31964 w 203883"/>
                <a:gd name="connsiteY4" fmla="*/ 38440 h 275425"/>
                <a:gd name="connsiteX5" fmla="*/ 8352 w 203883"/>
                <a:gd name="connsiteY5" fmla="*/ 10579 h 275425"/>
                <a:gd name="connsiteX6" fmla="*/ -30 w 203883"/>
                <a:gd name="connsiteY6" fmla="*/ -46 h 275425"/>
                <a:gd name="connsiteX7" fmla="*/ 10005 w 203883"/>
                <a:gd name="connsiteY7" fmla="*/ 9162 h 275425"/>
                <a:gd name="connsiteX8" fmla="*/ 35505 w 203883"/>
                <a:gd name="connsiteY8" fmla="*/ 35725 h 275425"/>
                <a:gd name="connsiteX9" fmla="*/ 114249 w 203883"/>
                <a:gd name="connsiteY9" fmla="*/ 128635 h 275425"/>
                <a:gd name="connsiteX10" fmla="*/ 182013 w 203883"/>
                <a:gd name="connsiteY10" fmla="*/ 229809 h 275425"/>
                <a:gd name="connsiteX11" fmla="*/ 199131 w 203883"/>
                <a:gd name="connsiteY11" fmla="*/ 262511 h 275425"/>
                <a:gd name="connsiteX12" fmla="*/ 203854 w 203883"/>
                <a:gd name="connsiteY12" fmla="*/ 275379 h 27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883" h="275425">
                  <a:moveTo>
                    <a:pt x="203854" y="275379"/>
                  </a:moveTo>
                  <a:cubicBezTo>
                    <a:pt x="201056" y="271696"/>
                    <a:pt x="198647" y="267741"/>
                    <a:pt x="196652" y="263573"/>
                  </a:cubicBezTo>
                  <a:cubicBezTo>
                    <a:pt x="192402" y="256018"/>
                    <a:pt x="186027" y="245157"/>
                    <a:pt x="177881" y="231816"/>
                  </a:cubicBezTo>
                  <a:cubicBezTo>
                    <a:pt x="156808" y="197332"/>
                    <a:pt x="133882" y="164028"/>
                    <a:pt x="109172" y="132059"/>
                  </a:cubicBezTo>
                  <a:cubicBezTo>
                    <a:pt x="80367" y="94399"/>
                    <a:pt x="52269" y="61933"/>
                    <a:pt x="31964" y="38440"/>
                  </a:cubicBezTo>
                  <a:lnTo>
                    <a:pt x="8352" y="10579"/>
                  </a:lnTo>
                  <a:cubicBezTo>
                    <a:pt x="5212" y="7320"/>
                    <a:pt x="2402" y="3767"/>
                    <a:pt x="-30" y="-46"/>
                  </a:cubicBezTo>
                  <a:cubicBezTo>
                    <a:pt x="3618" y="2669"/>
                    <a:pt x="6983" y="5762"/>
                    <a:pt x="10005" y="9162"/>
                  </a:cubicBezTo>
                  <a:cubicBezTo>
                    <a:pt x="16144" y="15301"/>
                    <a:pt x="24880" y="24391"/>
                    <a:pt x="35505" y="35725"/>
                  </a:cubicBezTo>
                  <a:cubicBezTo>
                    <a:pt x="56637" y="58628"/>
                    <a:pt x="85207" y="90857"/>
                    <a:pt x="114249" y="128635"/>
                  </a:cubicBezTo>
                  <a:cubicBezTo>
                    <a:pt x="139135" y="160770"/>
                    <a:pt x="161778" y="194569"/>
                    <a:pt x="182013" y="229809"/>
                  </a:cubicBezTo>
                  <a:cubicBezTo>
                    <a:pt x="189569" y="243386"/>
                    <a:pt x="195472" y="254601"/>
                    <a:pt x="199131" y="262511"/>
                  </a:cubicBezTo>
                  <a:cubicBezTo>
                    <a:pt x="201197" y="266607"/>
                    <a:pt x="202779" y="270917"/>
                    <a:pt x="203854" y="275379"/>
                  </a:cubicBezTo>
                  <a:close/>
                </a:path>
              </a:pathLst>
            </a:custGeom>
            <a:solidFill>
              <a:srgbClr val="FF9A6C"/>
            </a:solidFill>
            <a:ln w="11803" cap="flat">
              <a:noFill/>
              <a:prstDash val="solid"/>
              <a:miter/>
            </a:ln>
          </p:spPr>
          <p:txBody>
            <a:bodyPr rtlCol="0" anchor="ctr"/>
            <a:lstStyle/>
            <a:p>
              <a:endParaRPr lang="en-IN"/>
            </a:p>
          </p:txBody>
        </p:sp>
        <p:sp>
          <p:nvSpPr>
            <p:cNvPr id="46" name="Freeform: Shape 102">
              <a:extLst>
                <a:ext uri="{FF2B5EF4-FFF2-40B4-BE49-F238E27FC236}">
                  <a16:creationId xmlns:a16="http://schemas.microsoft.com/office/drawing/2014/main" id="{5A182A6F-61C6-A28C-EBBF-26CDCE28A87C}"/>
                </a:ext>
              </a:extLst>
            </p:cNvPr>
            <p:cNvSpPr/>
            <p:nvPr/>
          </p:nvSpPr>
          <p:spPr>
            <a:xfrm>
              <a:off x="7117026" y="2974078"/>
              <a:ext cx="96650" cy="43867"/>
            </a:xfrm>
            <a:custGeom>
              <a:avLst/>
              <a:gdLst>
                <a:gd name="connsiteX0" fmla="*/ 95993 w 96650"/>
                <a:gd name="connsiteY0" fmla="*/ 43502 h 43867"/>
                <a:gd name="connsiteX1" fmla="*/ 49951 w 96650"/>
                <a:gd name="connsiteY1" fmla="*/ 20599 h 43867"/>
                <a:gd name="connsiteX2" fmla="*/ 13 w 96650"/>
                <a:gd name="connsiteY2" fmla="*/ 8794 h 43867"/>
                <a:gd name="connsiteX3" fmla="*/ 15360 w 96650"/>
                <a:gd name="connsiteY3" fmla="*/ 884 h 43867"/>
                <a:gd name="connsiteX4" fmla="*/ 89264 w 96650"/>
                <a:gd name="connsiteY4" fmla="*/ 27801 h 43867"/>
                <a:gd name="connsiteX5" fmla="*/ 95993 w 96650"/>
                <a:gd name="connsiteY5" fmla="*/ 43502 h 4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50" h="43867">
                  <a:moveTo>
                    <a:pt x="95993" y="43502"/>
                  </a:moveTo>
                  <a:cubicBezTo>
                    <a:pt x="92097" y="46336"/>
                    <a:pt x="75805" y="29572"/>
                    <a:pt x="49951" y="20599"/>
                  </a:cubicBezTo>
                  <a:cubicBezTo>
                    <a:pt x="24097" y="11627"/>
                    <a:pt x="1076" y="13280"/>
                    <a:pt x="13" y="8794"/>
                  </a:cubicBezTo>
                  <a:cubicBezTo>
                    <a:pt x="-577" y="6669"/>
                    <a:pt x="4971" y="2891"/>
                    <a:pt x="15360" y="884"/>
                  </a:cubicBezTo>
                  <a:cubicBezTo>
                    <a:pt x="42974" y="-3307"/>
                    <a:pt x="70811" y="6834"/>
                    <a:pt x="89264" y="27801"/>
                  </a:cubicBezTo>
                  <a:cubicBezTo>
                    <a:pt x="95875" y="35711"/>
                    <a:pt x="97764" y="42086"/>
                    <a:pt x="95993" y="43502"/>
                  </a:cubicBezTo>
                  <a:close/>
                </a:path>
              </a:pathLst>
            </a:custGeom>
            <a:solidFill>
              <a:schemeClr val="tx1">
                <a:lumMod val="95000"/>
                <a:lumOff val="5000"/>
              </a:schemeClr>
            </a:solidFill>
            <a:ln w="11803" cap="flat">
              <a:noFill/>
              <a:prstDash val="solid"/>
              <a:miter/>
            </a:ln>
          </p:spPr>
          <p:txBody>
            <a:bodyPr rtlCol="0" anchor="ctr"/>
            <a:lstStyle/>
            <a:p>
              <a:endParaRPr lang="en-IN"/>
            </a:p>
          </p:txBody>
        </p:sp>
        <p:sp>
          <p:nvSpPr>
            <p:cNvPr id="47" name="Freeform: Shape 103">
              <a:extLst>
                <a:ext uri="{FF2B5EF4-FFF2-40B4-BE49-F238E27FC236}">
                  <a16:creationId xmlns:a16="http://schemas.microsoft.com/office/drawing/2014/main" id="{01D277CD-EB62-32CB-0E4F-0F430BF2BBA1}"/>
                </a:ext>
              </a:extLst>
            </p:cNvPr>
            <p:cNvSpPr/>
            <p:nvPr/>
          </p:nvSpPr>
          <p:spPr>
            <a:xfrm>
              <a:off x="7020499" y="5273447"/>
              <a:ext cx="587330" cy="139114"/>
            </a:xfrm>
            <a:custGeom>
              <a:avLst/>
              <a:gdLst>
                <a:gd name="connsiteX0" fmla="*/ 587301 w 587330"/>
                <a:gd name="connsiteY0" fmla="*/ 107739 h 139114"/>
                <a:gd name="connsiteX1" fmla="*/ 581988 w 587330"/>
                <a:gd name="connsiteY1" fmla="*/ 110808 h 139114"/>
                <a:gd name="connsiteX2" fmla="*/ 565814 w 587330"/>
                <a:gd name="connsiteY2" fmla="*/ 118718 h 139114"/>
                <a:gd name="connsiteX3" fmla="*/ 501946 w 587330"/>
                <a:gd name="connsiteY3" fmla="*/ 135836 h 139114"/>
                <a:gd name="connsiteX4" fmla="*/ 404077 w 587330"/>
                <a:gd name="connsiteY4" fmla="*/ 135836 h 139114"/>
                <a:gd name="connsiteX5" fmla="*/ 287083 w 587330"/>
                <a:gd name="connsiteY5" fmla="*/ 109746 h 139114"/>
                <a:gd name="connsiteX6" fmla="*/ 82256 w 587330"/>
                <a:gd name="connsiteY6" fmla="*/ 36551 h 139114"/>
                <a:gd name="connsiteX7" fmla="*/ 21693 w 587330"/>
                <a:gd name="connsiteY7" fmla="*/ 10579 h 139114"/>
                <a:gd name="connsiteX8" fmla="*/ 5519 w 587330"/>
                <a:gd name="connsiteY8" fmla="*/ 3023 h 139114"/>
                <a:gd name="connsiteX9" fmla="*/ -30 w 587330"/>
                <a:gd name="connsiteY9" fmla="*/ -46 h 139114"/>
                <a:gd name="connsiteX10" fmla="*/ 5873 w 587330"/>
                <a:gd name="connsiteY10" fmla="*/ 1960 h 139114"/>
                <a:gd name="connsiteX11" fmla="*/ 22519 w 587330"/>
                <a:gd name="connsiteY11" fmla="*/ 8571 h 139114"/>
                <a:gd name="connsiteX12" fmla="*/ 83790 w 587330"/>
                <a:gd name="connsiteY12" fmla="*/ 32773 h 139114"/>
                <a:gd name="connsiteX13" fmla="*/ 288618 w 587330"/>
                <a:gd name="connsiteY13" fmla="*/ 104315 h 139114"/>
                <a:gd name="connsiteX14" fmla="*/ 404667 w 587330"/>
                <a:gd name="connsiteY14" fmla="*/ 130642 h 139114"/>
                <a:gd name="connsiteX15" fmla="*/ 501473 w 587330"/>
                <a:gd name="connsiteY15" fmla="*/ 132413 h 139114"/>
                <a:gd name="connsiteX16" fmla="*/ 564988 w 587330"/>
                <a:gd name="connsiteY16" fmla="*/ 117183 h 139114"/>
                <a:gd name="connsiteX17" fmla="*/ 587301 w 587330"/>
                <a:gd name="connsiteY17" fmla="*/ 107739 h 1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7330" h="139114">
                  <a:moveTo>
                    <a:pt x="587301" y="107739"/>
                  </a:moveTo>
                  <a:cubicBezTo>
                    <a:pt x="585636" y="108931"/>
                    <a:pt x="583853" y="109958"/>
                    <a:pt x="581988" y="110808"/>
                  </a:cubicBezTo>
                  <a:cubicBezTo>
                    <a:pt x="578210" y="112697"/>
                    <a:pt x="573016" y="115767"/>
                    <a:pt x="565814" y="118718"/>
                  </a:cubicBezTo>
                  <a:cubicBezTo>
                    <a:pt x="545355" y="127171"/>
                    <a:pt x="523893" y="132920"/>
                    <a:pt x="501946" y="135836"/>
                  </a:cubicBezTo>
                  <a:cubicBezTo>
                    <a:pt x="469468" y="140145"/>
                    <a:pt x="436554" y="140145"/>
                    <a:pt x="404077" y="135836"/>
                  </a:cubicBezTo>
                  <a:cubicBezTo>
                    <a:pt x="364422" y="130394"/>
                    <a:pt x="325286" y="121670"/>
                    <a:pt x="287083" y="109746"/>
                  </a:cubicBezTo>
                  <a:cubicBezTo>
                    <a:pt x="205742" y="84836"/>
                    <a:pt x="133610" y="57565"/>
                    <a:pt x="82256" y="36551"/>
                  </a:cubicBezTo>
                  <a:cubicBezTo>
                    <a:pt x="56519" y="26044"/>
                    <a:pt x="35859" y="16954"/>
                    <a:pt x="21693" y="10579"/>
                  </a:cubicBezTo>
                  <a:lnTo>
                    <a:pt x="5519" y="3023"/>
                  </a:lnTo>
                  <a:cubicBezTo>
                    <a:pt x="3535" y="2255"/>
                    <a:pt x="1670" y="1217"/>
                    <a:pt x="-30" y="-46"/>
                  </a:cubicBezTo>
                  <a:cubicBezTo>
                    <a:pt x="2012" y="378"/>
                    <a:pt x="3996" y="1051"/>
                    <a:pt x="5873" y="1960"/>
                  </a:cubicBezTo>
                  <a:cubicBezTo>
                    <a:pt x="10359" y="3613"/>
                    <a:pt x="15790" y="5856"/>
                    <a:pt x="22519" y="8571"/>
                  </a:cubicBezTo>
                  <a:lnTo>
                    <a:pt x="83790" y="32773"/>
                  </a:lnTo>
                  <a:cubicBezTo>
                    <a:pt x="135499" y="52961"/>
                    <a:pt x="207631" y="79996"/>
                    <a:pt x="288618" y="104315"/>
                  </a:cubicBezTo>
                  <a:cubicBezTo>
                    <a:pt x="326550" y="116109"/>
                    <a:pt x="365355" y="124904"/>
                    <a:pt x="404667" y="130642"/>
                  </a:cubicBezTo>
                  <a:cubicBezTo>
                    <a:pt x="436731" y="135364"/>
                    <a:pt x="469256" y="135954"/>
                    <a:pt x="501473" y="132413"/>
                  </a:cubicBezTo>
                  <a:cubicBezTo>
                    <a:pt x="523160" y="129804"/>
                    <a:pt x="544481" y="124692"/>
                    <a:pt x="564988" y="117183"/>
                  </a:cubicBezTo>
                  <a:cubicBezTo>
                    <a:pt x="579391" y="110926"/>
                    <a:pt x="587064" y="107267"/>
                    <a:pt x="587301" y="107739"/>
                  </a:cubicBezTo>
                  <a:close/>
                </a:path>
              </a:pathLst>
            </a:custGeom>
            <a:solidFill>
              <a:srgbClr val="263238"/>
            </a:solidFill>
            <a:ln w="11803" cap="flat">
              <a:noFill/>
              <a:prstDash val="solid"/>
              <a:miter/>
            </a:ln>
          </p:spPr>
          <p:txBody>
            <a:bodyPr rtlCol="0" anchor="ctr"/>
            <a:lstStyle/>
            <a:p>
              <a:endParaRPr lang="en-IN"/>
            </a:p>
          </p:txBody>
        </p:sp>
        <p:sp>
          <p:nvSpPr>
            <p:cNvPr id="48" name="Freeform: Shape 104">
              <a:extLst>
                <a:ext uri="{FF2B5EF4-FFF2-40B4-BE49-F238E27FC236}">
                  <a16:creationId xmlns:a16="http://schemas.microsoft.com/office/drawing/2014/main" id="{8BA8E555-39B4-00CC-D18F-2DB02CF4CF60}"/>
                </a:ext>
              </a:extLst>
            </p:cNvPr>
            <p:cNvSpPr/>
            <p:nvPr/>
          </p:nvSpPr>
          <p:spPr>
            <a:xfrm>
              <a:off x="4993440" y="4074467"/>
              <a:ext cx="1921162" cy="2076374"/>
            </a:xfrm>
            <a:custGeom>
              <a:avLst/>
              <a:gdLst>
                <a:gd name="connsiteX0" fmla="*/ 1546186 w 1921162"/>
                <a:gd name="connsiteY0" fmla="*/ 180344 h 2076374"/>
                <a:gd name="connsiteX1" fmla="*/ 960745 w 1921162"/>
                <a:gd name="connsiteY1" fmla="*/ -46 h 2076374"/>
                <a:gd name="connsiteX2" fmla="*/ 413200 w 1921162"/>
                <a:gd name="connsiteY2" fmla="*/ 130406 h 2076374"/>
                <a:gd name="connsiteX3" fmla="*/ 130573 w 1921162"/>
                <a:gd name="connsiteY3" fmla="*/ 402998 h 2076374"/>
                <a:gd name="connsiteX4" fmla="*/ 3 w 1921162"/>
                <a:gd name="connsiteY4" fmla="*/ 898835 h 2076374"/>
                <a:gd name="connsiteX5" fmla="*/ 105037 w 1921162"/>
                <a:gd name="connsiteY5" fmla="*/ 1009064 h 2076374"/>
                <a:gd name="connsiteX6" fmla="*/ 107552 w 1921162"/>
                <a:gd name="connsiteY6" fmla="*/ 1009099 h 2076374"/>
                <a:gd name="connsiteX7" fmla="*/ 485332 w 1921162"/>
                <a:gd name="connsiteY7" fmla="*/ 1009099 h 2076374"/>
                <a:gd name="connsiteX8" fmla="*/ 591583 w 1921162"/>
                <a:gd name="connsiteY8" fmla="*/ 916779 h 2076374"/>
                <a:gd name="connsiteX9" fmla="*/ 961217 w 1921162"/>
                <a:gd name="connsiteY9" fmla="*/ 594485 h 2076374"/>
                <a:gd name="connsiteX10" fmla="*/ 1293192 w 1921162"/>
                <a:gd name="connsiteY10" fmla="*/ 813952 h 2076374"/>
                <a:gd name="connsiteX11" fmla="*/ 1261907 w 1921162"/>
                <a:gd name="connsiteY11" fmla="*/ 1161156 h 2076374"/>
                <a:gd name="connsiteX12" fmla="*/ 875390 w 1921162"/>
                <a:gd name="connsiteY12" fmla="*/ 1352289 h 2076374"/>
                <a:gd name="connsiteX13" fmla="*/ 664187 w 1921162"/>
                <a:gd name="connsiteY13" fmla="*/ 1562547 h 2076374"/>
                <a:gd name="connsiteX14" fmla="*/ 664187 w 1921162"/>
                <a:gd name="connsiteY14" fmla="*/ 1968661 h 2076374"/>
                <a:gd name="connsiteX15" fmla="*/ 771737 w 1921162"/>
                <a:gd name="connsiteY15" fmla="*/ 2076328 h 2076374"/>
                <a:gd name="connsiteX16" fmla="*/ 1139482 w 1921162"/>
                <a:gd name="connsiteY16" fmla="*/ 2076328 h 2076374"/>
                <a:gd name="connsiteX17" fmla="*/ 1247150 w 1921162"/>
                <a:gd name="connsiteY17" fmla="*/ 1968779 h 2076374"/>
                <a:gd name="connsiteX18" fmla="*/ 1247150 w 1921162"/>
                <a:gd name="connsiteY18" fmla="*/ 1883661 h 2076374"/>
                <a:gd name="connsiteX19" fmla="*/ 1250455 w 1921162"/>
                <a:gd name="connsiteY19" fmla="*/ 1879056 h 2076374"/>
                <a:gd name="connsiteX20" fmla="*/ 1640867 w 1921162"/>
                <a:gd name="connsiteY20" fmla="*/ 1634916 h 2076374"/>
                <a:gd name="connsiteX21" fmla="*/ 1921133 w 1921162"/>
                <a:gd name="connsiteY21" fmla="*/ 926578 h 2076374"/>
                <a:gd name="connsiteX22" fmla="*/ 1546186 w 1921162"/>
                <a:gd name="connsiteY22" fmla="*/ 180344 h 207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21162" h="2076374">
                  <a:moveTo>
                    <a:pt x="1546186" y="180344"/>
                  </a:moveTo>
                  <a:cubicBezTo>
                    <a:pt x="1349032" y="47530"/>
                    <a:pt x="1114454" y="72"/>
                    <a:pt x="960745" y="-46"/>
                  </a:cubicBezTo>
                  <a:cubicBezTo>
                    <a:pt x="816834" y="-46"/>
                    <a:pt x="604923" y="22384"/>
                    <a:pt x="413200" y="130406"/>
                  </a:cubicBezTo>
                  <a:cubicBezTo>
                    <a:pt x="296737" y="194936"/>
                    <a:pt x="199270" y="288944"/>
                    <a:pt x="130573" y="402998"/>
                  </a:cubicBezTo>
                  <a:cubicBezTo>
                    <a:pt x="49586" y="537818"/>
                    <a:pt x="5669" y="704632"/>
                    <a:pt x="3" y="898835"/>
                  </a:cubicBezTo>
                  <a:cubicBezTo>
                    <a:pt x="-1438" y="958276"/>
                    <a:pt x="45596" y="1007635"/>
                    <a:pt x="105037" y="1009064"/>
                  </a:cubicBezTo>
                  <a:cubicBezTo>
                    <a:pt x="105876" y="1009087"/>
                    <a:pt x="106714" y="1009099"/>
                    <a:pt x="107552" y="1009099"/>
                  </a:cubicBezTo>
                  <a:lnTo>
                    <a:pt x="485332" y="1009099"/>
                  </a:lnTo>
                  <a:cubicBezTo>
                    <a:pt x="538694" y="1008792"/>
                    <a:pt x="583827" y="969574"/>
                    <a:pt x="591583" y="916779"/>
                  </a:cubicBezTo>
                  <a:cubicBezTo>
                    <a:pt x="608347" y="798723"/>
                    <a:pt x="678709" y="599208"/>
                    <a:pt x="961217" y="594485"/>
                  </a:cubicBezTo>
                  <a:cubicBezTo>
                    <a:pt x="1176552" y="591062"/>
                    <a:pt x="1265094" y="746778"/>
                    <a:pt x="1293192" y="813952"/>
                  </a:cubicBezTo>
                  <a:cubicBezTo>
                    <a:pt x="1338797" y="928042"/>
                    <a:pt x="1327180" y="1057054"/>
                    <a:pt x="1261907" y="1161156"/>
                  </a:cubicBezTo>
                  <a:cubicBezTo>
                    <a:pt x="1161323" y="1326435"/>
                    <a:pt x="976565" y="1351935"/>
                    <a:pt x="875390" y="1352289"/>
                  </a:cubicBezTo>
                  <a:cubicBezTo>
                    <a:pt x="759199" y="1352478"/>
                    <a:pt x="664896" y="1446356"/>
                    <a:pt x="664187" y="1562547"/>
                  </a:cubicBezTo>
                  <a:lnTo>
                    <a:pt x="664187" y="1968661"/>
                  </a:lnTo>
                  <a:cubicBezTo>
                    <a:pt x="664187" y="2028079"/>
                    <a:pt x="712319" y="2076258"/>
                    <a:pt x="771737" y="2076328"/>
                  </a:cubicBezTo>
                  <a:lnTo>
                    <a:pt x="1139482" y="2076328"/>
                  </a:lnTo>
                  <a:cubicBezTo>
                    <a:pt x="1198876" y="2076258"/>
                    <a:pt x="1247020" y="2028173"/>
                    <a:pt x="1247150" y="1968779"/>
                  </a:cubicBezTo>
                  <a:lnTo>
                    <a:pt x="1247150" y="1883661"/>
                  </a:lnTo>
                  <a:cubicBezTo>
                    <a:pt x="1247138" y="1881571"/>
                    <a:pt x="1248472" y="1879717"/>
                    <a:pt x="1250455" y="1879056"/>
                  </a:cubicBezTo>
                  <a:cubicBezTo>
                    <a:pt x="1396821" y="1827088"/>
                    <a:pt x="1530072" y="1743764"/>
                    <a:pt x="1640867" y="1634916"/>
                  </a:cubicBezTo>
                  <a:cubicBezTo>
                    <a:pt x="1826688" y="1450394"/>
                    <a:pt x="1921015" y="1212156"/>
                    <a:pt x="1921133" y="926578"/>
                  </a:cubicBezTo>
                  <a:cubicBezTo>
                    <a:pt x="1921015" y="518575"/>
                    <a:pt x="1717250" y="295567"/>
                    <a:pt x="1546186" y="180344"/>
                  </a:cubicBezTo>
                  <a:close/>
                </a:path>
              </a:pathLst>
            </a:custGeom>
            <a:solidFill>
              <a:schemeClr val="accent1">
                <a:lumMod val="75000"/>
              </a:schemeClr>
            </a:solidFill>
            <a:ln w="11803" cap="flat">
              <a:noFill/>
              <a:prstDash val="solid"/>
              <a:miter/>
            </a:ln>
            <a:effectLst>
              <a:outerShdw blurRad="38100" dist="38100" dir="2700000" algn="tl" rotWithShape="0">
                <a:prstClr val="black">
                  <a:alpha val="36000"/>
                </a:prstClr>
              </a:outerShdw>
            </a:effectLst>
          </p:spPr>
          <p:txBody>
            <a:bodyPr rtlCol="0" anchor="ctr"/>
            <a:lstStyle/>
            <a:p>
              <a:endParaRPr lang="en-IN"/>
            </a:p>
          </p:txBody>
        </p:sp>
        <p:sp>
          <p:nvSpPr>
            <p:cNvPr id="49" name="Freeform: Shape 105">
              <a:extLst>
                <a:ext uri="{FF2B5EF4-FFF2-40B4-BE49-F238E27FC236}">
                  <a16:creationId xmlns:a16="http://schemas.microsoft.com/office/drawing/2014/main" id="{1B520914-7C54-2BFB-38A4-09F79230C771}"/>
                </a:ext>
              </a:extLst>
            </p:cNvPr>
            <p:cNvSpPr/>
            <p:nvPr/>
          </p:nvSpPr>
          <p:spPr>
            <a:xfrm>
              <a:off x="5662095" y="6252961"/>
              <a:ext cx="584426" cy="557934"/>
            </a:xfrm>
            <a:custGeom>
              <a:avLst/>
              <a:gdLst>
                <a:gd name="connsiteX0" fmla="*/ 304840 w 584426"/>
                <a:gd name="connsiteY0" fmla="*/ 71 h 557934"/>
                <a:gd name="connsiteX1" fmla="*/ 273201 w 584426"/>
                <a:gd name="connsiteY1" fmla="*/ 71 h 557934"/>
                <a:gd name="connsiteX2" fmla="*/ 30 w 584426"/>
                <a:gd name="connsiteY2" fmla="*/ 284717 h 557934"/>
                <a:gd name="connsiteX3" fmla="*/ 273201 w 584426"/>
                <a:gd name="connsiteY3" fmla="*/ 557888 h 557934"/>
                <a:gd name="connsiteX4" fmla="*/ 305430 w 584426"/>
                <a:gd name="connsiteY4" fmla="*/ 557888 h 557934"/>
                <a:gd name="connsiteX5" fmla="*/ 584397 w 584426"/>
                <a:gd name="connsiteY5" fmla="*/ 278920 h 557934"/>
                <a:gd name="connsiteX6" fmla="*/ 305430 w 584426"/>
                <a:gd name="connsiteY6" fmla="*/ -46 h 55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4426" h="557934">
                  <a:moveTo>
                    <a:pt x="304840" y="71"/>
                  </a:moveTo>
                  <a:lnTo>
                    <a:pt x="273201" y="71"/>
                  </a:lnTo>
                  <a:cubicBezTo>
                    <a:pt x="119161" y="3235"/>
                    <a:pt x="-3133" y="130677"/>
                    <a:pt x="30" y="284717"/>
                  </a:cubicBezTo>
                  <a:cubicBezTo>
                    <a:pt x="3112" y="434294"/>
                    <a:pt x="123624" y="554807"/>
                    <a:pt x="273201" y="557888"/>
                  </a:cubicBezTo>
                  <a:lnTo>
                    <a:pt x="305430" y="557888"/>
                  </a:lnTo>
                  <a:cubicBezTo>
                    <a:pt x="459494" y="557888"/>
                    <a:pt x="584397" y="432984"/>
                    <a:pt x="584397" y="278920"/>
                  </a:cubicBezTo>
                  <a:cubicBezTo>
                    <a:pt x="584397" y="124857"/>
                    <a:pt x="459494" y="-46"/>
                    <a:pt x="305430" y="-46"/>
                  </a:cubicBezTo>
                  <a:close/>
                </a:path>
              </a:pathLst>
            </a:custGeom>
            <a:solidFill>
              <a:schemeClr val="accent1">
                <a:lumMod val="75000"/>
              </a:schemeClr>
            </a:solidFill>
            <a:ln w="11803" cap="flat">
              <a:noFill/>
              <a:prstDash val="solid"/>
              <a:miter/>
            </a:ln>
            <a:effectLst>
              <a:outerShdw blurRad="38100" dist="38100" dir="2700000" algn="tl" rotWithShape="0">
                <a:prstClr val="black">
                  <a:alpha val="36000"/>
                </a:prstClr>
              </a:outerShdw>
            </a:effectLst>
          </p:spPr>
          <p:txBody>
            <a:bodyPr rtlCol="0" anchor="ctr"/>
            <a:lstStyle/>
            <a:p>
              <a:endParaRPr lang="en-IN"/>
            </a:p>
          </p:txBody>
        </p:sp>
        <p:sp>
          <p:nvSpPr>
            <p:cNvPr id="50" name="Freeform: Shape 106">
              <a:extLst>
                <a:ext uri="{FF2B5EF4-FFF2-40B4-BE49-F238E27FC236}">
                  <a16:creationId xmlns:a16="http://schemas.microsoft.com/office/drawing/2014/main" id="{B90ABE90-3B98-B72C-8BFD-BA48E3D98E04}"/>
                </a:ext>
              </a:extLst>
            </p:cNvPr>
            <p:cNvSpPr/>
            <p:nvPr/>
          </p:nvSpPr>
          <p:spPr>
            <a:xfrm>
              <a:off x="5406905" y="3851695"/>
              <a:ext cx="1552086" cy="1096443"/>
            </a:xfrm>
            <a:custGeom>
              <a:avLst/>
              <a:gdLst>
                <a:gd name="connsiteX0" fmla="*/ 1479570 w 1552086"/>
                <a:gd name="connsiteY0" fmla="*/ 634624 h 1096443"/>
                <a:gd name="connsiteX1" fmla="*/ 1256326 w 1552086"/>
                <a:gd name="connsiteY1" fmla="*/ 376907 h 1096443"/>
                <a:gd name="connsiteX2" fmla="*/ 1096596 w 1552086"/>
                <a:gd name="connsiteY2" fmla="*/ 286240 h 1096443"/>
                <a:gd name="connsiteX3" fmla="*/ 324271 w 1552086"/>
                <a:gd name="connsiteY3" fmla="*/ -46 h 1096443"/>
                <a:gd name="connsiteX4" fmla="*/ -30 w 1552086"/>
                <a:gd name="connsiteY4" fmla="*/ 331810 h 1096443"/>
                <a:gd name="connsiteX5" fmla="*/ 1068616 w 1552086"/>
                <a:gd name="connsiteY5" fmla="*/ 589291 h 1096443"/>
                <a:gd name="connsiteX6" fmla="*/ 1134964 w 1552086"/>
                <a:gd name="connsiteY6" fmla="*/ 659534 h 1096443"/>
                <a:gd name="connsiteX7" fmla="*/ 1189506 w 1552086"/>
                <a:gd name="connsiteY7" fmla="*/ 788688 h 1096443"/>
                <a:gd name="connsiteX8" fmla="*/ 1191867 w 1552086"/>
                <a:gd name="connsiteY8" fmla="*/ 886084 h 1096443"/>
                <a:gd name="connsiteX9" fmla="*/ 1228819 w 1552086"/>
                <a:gd name="connsiteY9" fmla="*/ 916897 h 1096443"/>
                <a:gd name="connsiteX10" fmla="*/ 1229527 w 1552086"/>
                <a:gd name="connsiteY10" fmla="*/ 993280 h 1096443"/>
                <a:gd name="connsiteX11" fmla="*/ 1229527 w 1552086"/>
                <a:gd name="connsiteY11" fmla="*/ 994696 h 1096443"/>
                <a:gd name="connsiteX12" fmla="*/ 1291034 w 1552086"/>
                <a:gd name="connsiteY12" fmla="*/ 1000363 h 1096443"/>
                <a:gd name="connsiteX13" fmla="*/ 1328340 w 1552086"/>
                <a:gd name="connsiteY13" fmla="*/ 883959 h 1096443"/>
                <a:gd name="connsiteX14" fmla="*/ 1321493 w 1552086"/>
                <a:gd name="connsiteY14" fmla="*/ 1049238 h 1096443"/>
                <a:gd name="connsiteX15" fmla="*/ 1326333 w 1552086"/>
                <a:gd name="connsiteY15" fmla="*/ 1075919 h 1096443"/>
                <a:gd name="connsiteX16" fmla="*/ 1375504 w 1552086"/>
                <a:gd name="connsiteY16" fmla="*/ 1092600 h 1096443"/>
                <a:gd name="connsiteX17" fmla="*/ 1395042 w 1552086"/>
                <a:gd name="connsiteY17" fmla="*/ 1067891 h 1096443"/>
                <a:gd name="connsiteX18" fmla="*/ 1438605 w 1552086"/>
                <a:gd name="connsiteY18" fmla="*/ 883723 h 1096443"/>
                <a:gd name="connsiteX19" fmla="*/ 1425619 w 1552086"/>
                <a:gd name="connsiteY19" fmla="*/ 770625 h 1096443"/>
                <a:gd name="connsiteX20" fmla="*/ 1462216 w 1552086"/>
                <a:gd name="connsiteY20" fmla="*/ 873689 h 1096443"/>
                <a:gd name="connsiteX21" fmla="*/ 1470244 w 1552086"/>
                <a:gd name="connsiteY21" fmla="*/ 1006148 h 1096443"/>
                <a:gd name="connsiteX22" fmla="*/ 1492674 w 1552086"/>
                <a:gd name="connsiteY22" fmla="*/ 1054905 h 1096443"/>
                <a:gd name="connsiteX23" fmla="*/ 1537111 w 1552086"/>
                <a:gd name="connsiteY23" fmla="*/ 1031801 h 1096443"/>
                <a:gd name="connsiteX24" fmla="*/ 1538716 w 1552086"/>
                <a:gd name="connsiteY24" fmla="*/ 1022912 h 1096443"/>
                <a:gd name="connsiteX25" fmla="*/ 1552057 w 1552086"/>
                <a:gd name="connsiteY25" fmla="*/ 852674 h 1096443"/>
                <a:gd name="connsiteX26" fmla="*/ 1479570 w 1552086"/>
                <a:gd name="connsiteY26" fmla="*/ 634624 h 109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52086" h="1096443">
                  <a:moveTo>
                    <a:pt x="1479570" y="634624"/>
                  </a:moveTo>
                  <a:cubicBezTo>
                    <a:pt x="1472251" y="621638"/>
                    <a:pt x="1328104" y="445734"/>
                    <a:pt x="1256326" y="376907"/>
                  </a:cubicBezTo>
                  <a:cubicBezTo>
                    <a:pt x="1210048" y="332754"/>
                    <a:pt x="1140276" y="302296"/>
                    <a:pt x="1096596" y="286240"/>
                  </a:cubicBezTo>
                  <a:cubicBezTo>
                    <a:pt x="1096596" y="286240"/>
                    <a:pt x="374445" y="25454"/>
                    <a:pt x="324271" y="-46"/>
                  </a:cubicBezTo>
                  <a:lnTo>
                    <a:pt x="-30" y="331810"/>
                  </a:lnTo>
                  <a:cubicBezTo>
                    <a:pt x="112832" y="363213"/>
                    <a:pt x="879490" y="547853"/>
                    <a:pt x="1068616" y="589291"/>
                  </a:cubicBezTo>
                  <a:cubicBezTo>
                    <a:pt x="1101672" y="627895"/>
                    <a:pt x="1134964" y="659534"/>
                    <a:pt x="1134964" y="659534"/>
                  </a:cubicBezTo>
                  <a:lnTo>
                    <a:pt x="1189506" y="788688"/>
                  </a:lnTo>
                  <a:cubicBezTo>
                    <a:pt x="1193366" y="821012"/>
                    <a:pt x="1194157" y="853619"/>
                    <a:pt x="1191867" y="886084"/>
                  </a:cubicBezTo>
                  <a:cubicBezTo>
                    <a:pt x="1187971" y="936495"/>
                    <a:pt x="1228819" y="916897"/>
                    <a:pt x="1228819" y="916897"/>
                  </a:cubicBezTo>
                  <a:cubicBezTo>
                    <a:pt x="1227697" y="942350"/>
                    <a:pt x="1227933" y="967850"/>
                    <a:pt x="1229527" y="993280"/>
                  </a:cubicBezTo>
                  <a:cubicBezTo>
                    <a:pt x="1229586" y="993752"/>
                    <a:pt x="1229586" y="994224"/>
                    <a:pt x="1229527" y="994696"/>
                  </a:cubicBezTo>
                  <a:cubicBezTo>
                    <a:pt x="1232242" y="1028461"/>
                    <a:pt x="1280764" y="1032592"/>
                    <a:pt x="1291034" y="1000363"/>
                  </a:cubicBezTo>
                  <a:lnTo>
                    <a:pt x="1328340" y="883959"/>
                  </a:lnTo>
                  <a:cubicBezTo>
                    <a:pt x="1328340" y="883959"/>
                    <a:pt x="1323500" y="990210"/>
                    <a:pt x="1321493" y="1049238"/>
                  </a:cubicBezTo>
                  <a:cubicBezTo>
                    <a:pt x="1321009" y="1058388"/>
                    <a:pt x="1322673" y="1067525"/>
                    <a:pt x="1326333" y="1075919"/>
                  </a:cubicBezTo>
                  <a:cubicBezTo>
                    <a:pt x="1335306" y="1094100"/>
                    <a:pt x="1357323" y="1101573"/>
                    <a:pt x="1375504" y="1092600"/>
                  </a:cubicBezTo>
                  <a:cubicBezTo>
                    <a:pt x="1385397" y="1087713"/>
                    <a:pt x="1392574" y="1078646"/>
                    <a:pt x="1395042" y="1067891"/>
                  </a:cubicBezTo>
                  <a:lnTo>
                    <a:pt x="1438605" y="883723"/>
                  </a:lnTo>
                  <a:lnTo>
                    <a:pt x="1425619" y="770625"/>
                  </a:lnTo>
                  <a:lnTo>
                    <a:pt x="1462216" y="873689"/>
                  </a:lnTo>
                  <a:cubicBezTo>
                    <a:pt x="1469004" y="917499"/>
                    <a:pt x="1471696" y="961841"/>
                    <a:pt x="1470244" y="1006148"/>
                  </a:cubicBezTo>
                  <a:cubicBezTo>
                    <a:pt x="1469417" y="1037078"/>
                    <a:pt x="1479925" y="1050301"/>
                    <a:pt x="1492674" y="1054905"/>
                  </a:cubicBezTo>
                  <a:cubicBezTo>
                    <a:pt x="1511328" y="1060796"/>
                    <a:pt x="1531220" y="1050454"/>
                    <a:pt x="1537111" y="1031801"/>
                  </a:cubicBezTo>
                  <a:cubicBezTo>
                    <a:pt x="1538032" y="1028921"/>
                    <a:pt x="1538563" y="1025934"/>
                    <a:pt x="1538716" y="1022912"/>
                  </a:cubicBezTo>
                  <a:lnTo>
                    <a:pt x="1552057" y="852674"/>
                  </a:lnTo>
                  <a:cubicBezTo>
                    <a:pt x="1552057" y="852674"/>
                    <a:pt x="1487008" y="647493"/>
                    <a:pt x="1479570" y="634624"/>
                  </a:cubicBezTo>
                  <a:close/>
                </a:path>
              </a:pathLst>
            </a:custGeom>
            <a:solidFill>
              <a:srgbClr val="FFBF9D"/>
            </a:solidFill>
            <a:ln w="11803" cap="flat">
              <a:noFill/>
              <a:prstDash val="solid"/>
              <a:miter/>
            </a:ln>
          </p:spPr>
          <p:txBody>
            <a:bodyPr rtlCol="0" anchor="ctr"/>
            <a:lstStyle/>
            <a:p>
              <a:endParaRPr lang="en-IN"/>
            </a:p>
          </p:txBody>
        </p:sp>
        <p:sp>
          <p:nvSpPr>
            <p:cNvPr id="51" name="Freeform: Shape 107">
              <a:extLst>
                <a:ext uri="{FF2B5EF4-FFF2-40B4-BE49-F238E27FC236}">
                  <a16:creationId xmlns:a16="http://schemas.microsoft.com/office/drawing/2014/main" id="{6738A841-FA29-85A2-C5DB-4A4285DA2C6A}"/>
                </a:ext>
              </a:extLst>
            </p:cNvPr>
            <p:cNvSpPr/>
            <p:nvPr/>
          </p:nvSpPr>
          <p:spPr>
            <a:xfrm>
              <a:off x="5684692" y="3838827"/>
              <a:ext cx="346023" cy="126438"/>
            </a:xfrm>
            <a:custGeom>
              <a:avLst/>
              <a:gdLst>
                <a:gd name="connsiteX0" fmla="*/ -30 w 346023"/>
                <a:gd name="connsiteY0" fmla="*/ -46 h 126438"/>
                <a:gd name="connsiteX1" fmla="*/ 52978 w 346023"/>
                <a:gd name="connsiteY1" fmla="*/ 10933 h 126438"/>
                <a:gd name="connsiteX2" fmla="*/ 176465 w 346023"/>
                <a:gd name="connsiteY2" fmla="*/ 53669 h 126438"/>
                <a:gd name="connsiteX3" fmla="*/ 296882 w 346023"/>
                <a:gd name="connsiteY3" fmla="*/ 103607 h 126438"/>
                <a:gd name="connsiteX4" fmla="*/ 345993 w 346023"/>
                <a:gd name="connsiteY4" fmla="*/ 126392 h 126438"/>
                <a:gd name="connsiteX5" fmla="*/ 294049 w 346023"/>
                <a:gd name="connsiteY5" fmla="*/ 110809 h 126438"/>
                <a:gd name="connsiteX6" fmla="*/ 172451 w 346023"/>
                <a:gd name="connsiteY6" fmla="*/ 63586 h 126438"/>
                <a:gd name="connsiteX7" fmla="*/ 50735 w 346023"/>
                <a:gd name="connsiteY7" fmla="*/ 18016 h 126438"/>
                <a:gd name="connsiteX8" fmla="*/ -30 w 346023"/>
                <a:gd name="connsiteY8" fmla="*/ -46 h 12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023" h="126438">
                  <a:moveTo>
                    <a:pt x="-30" y="-46"/>
                  </a:moveTo>
                  <a:cubicBezTo>
                    <a:pt x="18033" y="1382"/>
                    <a:pt x="35836" y="5066"/>
                    <a:pt x="52978" y="10933"/>
                  </a:cubicBezTo>
                  <a:cubicBezTo>
                    <a:pt x="94864" y="22986"/>
                    <a:pt x="136089" y="37248"/>
                    <a:pt x="176465" y="53669"/>
                  </a:cubicBezTo>
                  <a:cubicBezTo>
                    <a:pt x="223687" y="72440"/>
                    <a:pt x="266187" y="90621"/>
                    <a:pt x="296882" y="103607"/>
                  </a:cubicBezTo>
                  <a:cubicBezTo>
                    <a:pt x="313894" y="109746"/>
                    <a:pt x="330327" y="117361"/>
                    <a:pt x="345993" y="126392"/>
                  </a:cubicBezTo>
                  <a:cubicBezTo>
                    <a:pt x="328132" y="123228"/>
                    <a:pt x="310695" y="117998"/>
                    <a:pt x="294049" y="110809"/>
                  </a:cubicBezTo>
                  <a:cubicBezTo>
                    <a:pt x="262528" y="99593"/>
                    <a:pt x="219673" y="82593"/>
                    <a:pt x="172451" y="63586"/>
                  </a:cubicBezTo>
                  <a:cubicBezTo>
                    <a:pt x="125228" y="44579"/>
                    <a:pt x="82256" y="28169"/>
                    <a:pt x="50735" y="18016"/>
                  </a:cubicBezTo>
                  <a:cubicBezTo>
                    <a:pt x="33357" y="13353"/>
                    <a:pt x="16392" y="7309"/>
                    <a:pt x="-30" y="-46"/>
                  </a:cubicBezTo>
                  <a:close/>
                </a:path>
              </a:pathLst>
            </a:custGeom>
            <a:solidFill>
              <a:srgbClr val="FF9A6C"/>
            </a:solidFill>
            <a:ln w="11803" cap="flat">
              <a:noFill/>
              <a:prstDash val="solid"/>
              <a:miter/>
            </a:ln>
          </p:spPr>
          <p:txBody>
            <a:bodyPr rtlCol="0" anchor="ctr"/>
            <a:lstStyle/>
            <a:p>
              <a:endParaRPr lang="en-IN"/>
            </a:p>
          </p:txBody>
        </p:sp>
      </p:grpSp>
      <p:sp>
        <p:nvSpPr>
          <p:cNvPr id="112"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Pentagon 119">
            <a:extLst>
              <a:ext uri="{FF2B5EF4-FFF2-40B4-BE49-F238E27FC236}">
                <a16:creationId xmlns:a16="http://schemas.microsoft.com/office/drawing/2014/main" id="{2FF8B565-42FD-554E-83C7-EF49C0DBCA25}"/>
              </a:ext>
            </a:extLst>
          </p:cNvPr>
          <p:cNvSpPr/>
          <p:nvPr/>
        </p:nvSpPr>
        <p:spPr>
          <a:xfrm>
            <a:off x="928657" y="1336554"/>
            <a:ext cx="2559222" cy="489552"/>
          </a:xfrm>
          <a:prstGeom prst="homePlat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Question 1</a:t>
            </a:r>
            <a:endParaRPr lang="en-SV" b="1" dirty="0">
              <a:latin typeface="Segoe UI" panose="020B0502040204020203" pitchFamily="34" charset="0"/>
              <a:cs typeface="Segoe UI" panose="020B0502040204020203" pitchFamily="34" charset="0"/>
            </a:endParaRPr>
          </a:p>
        </p:txBody>
      </p:sp>
      <p:sp>
        <p:nvSpPr>
          <p:cNvPr id="121" name="Pentagon 120">
            <a:extLst>
              <a:ext uri="{FF2B5EF4-FFF2-40B4-BE49-F238E27FC236}">
                <a16:creationId xmlns:a16="http://schemas.microsoft.com/office/drawing/2014/main" id="{2FF8B565-42FD-554E-83C7-EF49C0DBCA25}"/>
              </a:ext>
            </a:extLst>
          </p:cNvPr>
          <p:cNvSpPr/>
          <p:nvPr/>
        </p:nvSpPr>
        <p:spPr>
          <a:xfrm>
            <a:off x="8674400" y="1328268"/>
            <a:ext cx="2559222" cy="489552"/>
          </a:xfrm>
          <a:prstGeom prst="homePlate">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Question 2</a:t>
            </a:r>
            <a:endParaRPr lang="en-SV" b="1" dirty="0">
              <a:latin typeface="Segoe UI" panose="020B0502040204020203" pitchFamily="34" charset="0"/>
              <a:cs typeface="Segoe UI" panose="020B0502040204020203" pitchFamily="34" charset="0"/>
            </a:endParaRPr>
          </a:p>
        </p:txBody>
      </p:sp>
      <p:sp>
        <p:nvSpPr>
          <p:cNvPr id="113" name="Title 1">
            <a:extLst>
              <a:ext uri="{FF2B5EF4-FFF2-40B4-BE49-F238E27FC236}">
                <a16:creationId xmlns:a16="http://schemas.microsoft.com/office/drawing/2014/main" id="{93986E31-F6EC-99D3-D74A-78F631AB0FD3}"/>
              </a:ext>
            </a:extLst>
          </p:cNvPr>
          <p:cNvSpPr txBox="1">
            <a:spLocks/>
          </p:cNvSpPr>
          <p:nvPr/>
        </p:nvSpPr>
        <p:spPr>
          <a:xfrm>
            <a:off x="419101" y="304195"/>
            <a:ext cx="3991533" cy="53479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Segoe UI" panose="020B0502040204020203" pitchFamily="34" charset="0"/>
                <a:cs typeface="Segoe UI" panose="020B0502040204020203" pitchFamily="34" charset="0"/>
              </a:rPr>
              <a:t>Research Questions</a:t>
            </a:r>
            <a:endParaRPr lang="en-IN" sz="2800" b="1" dirty="0">
              <a:solidFill>
                <a:schemeClr val="accent1"/>
              </a:solidFill>
              <a:latin typeface="Segoe UI" panose="020B0502040204020203" pitchFamily="34" charset="0"/>
              <a:cs typeface="Segoe UI" panose="020B0502040204020203" pitchFamily="34" charset="0"/>
            </a:endParaRPr>
          </a:p>
        </p:txBody>
      </p:sp>
      <p:sp>
        <p:nvSpPr>
          <p:cNvPr id="115" name="Content Placeholder 2">
            <a:extLst>
              <a:ext uri="{FF2B5EF4-FFF2-40B4-BE49-F238E27FC236}">
                <a16:creationId xmlns:a16="http://schemas.microsoft.com/office/drawing/2014/main" id="{3B93AF46-AE67-10A3-9DE8-50D6CA55C312}"/>
              </a:ext>
            </a:extLst>
          </p:cNvPr>
          <p:cNvSpPr txBox="1">
            <a:spLocks/>
          </p:cNvSpPr>
          <p:nvPr/>
        </p:nvSpPr>
        <p:spPr>
          <a:xfrm>
            <a:off x="972065" y="2054736"/>
            <a:ext cx="2286455" cy="1585537"/>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en-US" sz="1600" dirty="0">
                <a:latin typeface="Segoe UI" panose="020B0502040204020203" pitchFamily="34" charset="0"/>
                <a:cs typeface="Segoe UI" panose="020B0502040204020203" pitchFamily="34" charset="0"/>
              </a:rPr>
              <a:t>What are the spatial distribution patterns and temporal trends of school district dropout rates over the study period?</a:t>
            </a:r>
          </a:p>
        </p:txBody>
      </p:sp>
      <p:sp>
        <p:nvSpPr>
          <p:cNvPr id="114" name="Content Placeholder 2">
            <a:extLst>
              <a:ext uri="{FF2B5EF4-FFF2-40B4-BE49-F238E27FC236}">
                <a16:creationId xmlns:a16="http://schemas.microsoft.com/office/drawing/2014/main" id="{3B93AF46-AE67-10A3-9DE8-50D6CA55C312}"/>
              </a:ext>
            </a:extLst>
          </p:cNvPr>
          <p:cNvSpPr txBox="1">
            <a:spLocks/>
          </p:cNvSpPr>
          <p:nvPr/>
        </p:nvSpPr>
        <p:spPr>
          <a:xfrm>
            <a:off x="8698565" y="2070715"/>
            <a:ext cx="2286455" cy="1537151"/>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en-US" sz="1600" dirty="0">
                <a:latin typeface="Segoe UI" panose="020B0502040204020203" pitchFamily="34" charset="0"/>
                <a:cs typeface="Segoe UI" panose="020B0502040204020203" pitchFamily="34" charset="0"/>
              </a:rPr>
              <a:t>How do dropout rates vary across different grades, genders, and ethnic groups over time?</a:t>
            </a:r>
          </a:p>
        </p:txBody>
      </p:sp>
    </p:spTree>
    <p:extLst>
      <p:ext uri="{BB962C8B-B14F-4D97-AF65-F5344CB8AC3E}">
        <p14:creationId xmlns:p14="http://schemas.microsoft.com/office/powerpoint/2010/main" val="2740412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40D073E-F343-4F3D-A877-FE5E52D4EBB9}"/>
              </a:ext>
            </a:extLst>
          </p:cNvPr>
          <p:cNvSpPr/>
          <p:nvPr/>
        </p:nvSpPr>
        <p:spPr>
          <a:xfrm rot="11685388" flipH="1">
            <a:off x="6251647" y="1014864"/>
            <a:ext cx="5624359" cy="4577338"/>
          </a:xfrm>
          <a:custGeom>
            <a:avLst/>
            <a:gdLst>
              <a:gd name="connsiteX0" fmla="*/ 556926 w 4484111"/>
              <a:gd name="connsiteY0" fmla="*/ 289722 h 3814071"/>
              <a:gd name="connsiteX1" fmla="*/ 221906 w 4484111"/>
              <a:gd name="connsiteY1" fmla="*/ 774212 h 3814071"/>
              <a:gd name="connsiteX2" fmla="*/ 38934 w 4484111"/>
              <a:gd name="connsiteY2" fmla="*/ 1570529 h 3814071"/>
              <a:gd name="connsiteX3" fmla="*/ 1154808 w 4484111"/>
              <a:gd name="connsiteY3" fmla="*/ 3732695 h 3814071"/>
              <a:gd name="connsiteX4" fmla="*/ 3054113 w 4484111"/>
              <a:gd name="connsiteY4" fmla="*/ 3459525 h 3814071"/>
              <a:gd name="connsiteX5" fmla="*/ 4102983 w 4484111"/>
              <a:gd name="connsiteY5" fmla="*/ 923683 h 3814071"/>
              <a:gd name="connsiteX6" fmla="*/ 2056784 w 4484111"/>
              <a:gd name="connsiteY6" fmla="*/ 351572 h 3814071"/>
              <a:gd name="connsiteX7" fmla="*/ 1134191 w 4484111"/>
              <a:gd name="connsiteY7" fmla="*/ 21706 h 3814071"/>
              <a:gd name="connsiteX8" fmla="*/ 556926 w 4484111"/>
              <a:gd name="connsiteY8" fmla="*/ 289722 h 3814071"/>
              <a:gd name="connsiteX0" fmla="*/ 529495 w 4406994"/>
              <a:gd name="connsiteY0" fmla="*/ 270395 h 3940815"/>
              <a:gd name="connsiteX1" fmla="*/ 194475 w 4406994"/>
              <a:gd name="connsiteY1" fmla="*/ 754885 h 3940815"/>
              <a:gd name="connsiteX2" fmla="*/ 11503 w 4406994"/>
              <a:gd name="connsiteY2" fmla="*/ 1551202 h 3940815"/>
              <a:gd name="connsiteX3" fmla="*/ 1127377 w 4406994"/>
              <a:gd name="connsiteY3" fmla="*/ 3713368 h 3940815"/>
              <a:gd name="connsiteX4" fmla="*/ 3868115 w 4406994"/>
              <a:gd name="connsiteY4" fmla="*/ 3694585 h 3940815"/>
              <a:gd name="connsiteX5" fmla="*/ 4075552 w 4406994"/>
              <a:gd name="connsiteY5" fmla="*/ 904356 h 3940815"/>
              <a:gd name="connsiteX6" fmla="*/ 2029353 w 4406994"/>
              <a:gd name="connsiteY6" fmla="*/ 332245 h 3940815"/>
              <a:gd name="connsiteX7" fmla="*/ 1106760 w 4406994"/>
              <a:gd name="connsiteY7" fmla="*/ 2379 h 3940815"/>
              <a:gd name="connsiteX8" fmla="*/ 529495 w 4406994"/>
              <a:gd name="connsiteY8" fmla="*/ 270395 h 394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6994" h="3940815">
                <a:moveTo>
                  <a:pt x="529495" y="270395"/>
                </a:moveTo>
                <a:cubicBezTo>
                  <a:pt x="382602" y="404403"/>
                  <a:pt x="269210" y="577067"/>
                  <a:pt x="194475" y="754885"/>
                </a:cubicBezTo>
                <a:cubicBezTo>
                  <a:pt x="86238" y="1004862"/>
                  <a:pt x="42428" y="1280609"/>
                  <a:pt x="11503" y="1551202"/>
                </a:cubicBezTo>
                <a:cubicBezTo>
                  <a:pt x="-89003" y="2429985"/>
                  <a:pt x="484608" y="3356138"/>
                  <a:pt x="1127377" y="3713368"/>
                </a:cubicBezTo>
                <a:cubicBezTo>
                  <a:pt x="1770146" y="4070599"/>
                  <a:pt x="3288273" y="3962601"/>
                  <a:pt x="3868115" y="3694585"/>
                </a:cubicBezTo>
                <a:cubicBezTo>
                  <a:pt x="4718550" y="3300293"/>
                  <a:pt x="4382012" y="1464746"/>
                  <a:pt x="4075552" y="904356"/>
                </a:cubicBezTo>
                <a:cubicBezTo>
                  <a:pt x="3769092" y="343966"/>
                  <a:pt x="2665891" y="597684"/>
                  <a:pt x="2029353" y="332245"/>
                </a:cubicBezTo>
                <a:cubicBezTo>
                  <a:pt x="1727835" y="205968"/>
                  <a:pt x="1446934" y="-25968"/>
                  <a:pt x="1106760" y="2379"/>
                </a:cubicBezTo>
                <a:cubicBezTo>
                  <a:pt x="885132" y="20419"/>
                  <a:pt x="689274" y="123502"/>
                  <a:pt x="529495" y="270395"/>
                </a:cubicBezTo>
                <a:close/>
              </a:path>
            </a:pathLst>
          </a:custGeom>
          <a:solidFill>
            <a:schemeClr val="bg1"/>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4317" y="334340"/>
            <a:ext cx="7795263" cy="6023612"/>
          </a:xfrm>
          <a:prstGeom prst="rect">
            <a:avLst/>
          </a:prstGeom>
          <a:ln>
            <a:noFill/>
          </a:ln>
          <a:effectLst>
            <a:outerShdw blurRad="292100" dist="139700" dir="2700000" algn="tl" rotWithShape="0">
              <a:srgbClr val="333333">
                <a:alpha val="65000"/>
              </a:srgbClr>
            </a:outerShdw>
          </a:effectLst>
        </p:spPr>
      </p:pic>
      <p:sp>
        <p:nvSpPr>
          <p:cNvPr id="10" name="Title 1">
            <a:extLst>
              <a:ext uri="{FF2B5EF4-FFF2-40B4-BE49-F238E27FC236}">
                <a16:creationId xmlns:a16="http://schemas.microsoft.com/office/drawing/2014/main" id="{93986E31-F6EC-99D3-D74A-78F631AB0FD3}"/>
              </a:ext>
            </a:extLst>
          </p:cNvPr>
          <p:cNvSpPr txBox="1">
            <a:spLocks/>
          </p:cNvSpPr>
          <p:nvPr/>
        </p:nvSpPr>
        <p:spPr>
          <a:xfrm>
            <a:off x="419101" y="304195"/>
            <a:ext cx="3352800" cy="53479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Segoe UI" panose="020B0502040204020203" pitchFamily="34" charset="0"/>
                <a:cs typeface="Segoe UI" panose="020B0502040204020203" pitchFamily="34" charset="0"/>
              </a:rPr>
              <a:t>Study Area</a:t>
            </a:r>
          </a:p>
        </p:txBody>
      </p:sp>
      <p:sp>
        <p:nvSpPr>
          <p:cNvPr id="11" name="Content Placeholder 2">
            <a:extLst>
              <a:ext uri="{FF2B5EF4-FFF2-40B4-BE49-F238E27FC236}">
                <a16:creationId xmlns:a16="http://schemas.microsoft.com/office/drawing/2014/main" id="{3B93AF46-AE67-10A3-9DE8-50D6CA55C312}"/>
              </a:ext>
            </a:extLst>
          </p:cNvPr>
          <p:cNvSpPr txBox="1">
            <a:spLocks/>
          </p:cNvSpPr>
          <p:nvPr/>
        </p:nvSpPr>
        <p:spPr>
          <a:xfrm>
            <a:off x="524481" y="1157497"/>
            <a:ext cx="3247419" cy="5230603"/>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285750" indent="-285750">
              <a:lnSpc>
                <a:spcPct val="150000"/>
              </a:lnSpc>
              <a:buClr>
                <a:schemeClr val="accent1">
                  <a:lumMod val="75000"/>
                </a:schemeClr>
              </a:buClr>
              <a:buFont typeface="Wingdings" panose="05000000000000000000" pitchFamily="2" charset="2"/>
              <a:buChar char="Ø"/>
            </a:pPr>
            <a:r>
              <a:rPr lang="en-US" dirty="0">
                <a:latin typeface="Segoe UI" panose="020B0502040204020203" pitchFamily="34" charset="0"/>
                <a:cs typeface="Segoe UI" panose="020B0502040204020203" pitchFamily="34" charset="0"/>
              </a:rPr>
              <a:t>Massachusetts is located in the New England part of the northeastern United States.</a:t>
            </a:r>
          </a:p>
          <a:p>
            <a:pPr marL="285750" indent="-285750">
              <a:lnSpc>
                <a:spcPct val="150000"/>
              </a:lnSpc>
              <a:buClr>
                <a:schemeClr val="accent1">
                  <a:lumMod val="75000"/>
                </a:schemeClr>
              </a:buClr>
              <a:buFont typeface="Wingdings" panose="05000000000000000000" pitchFamily="2" charset="2"/>
              <a:buChar char="Ø"/>
            </a:pPr>
            <a:r>
              <a:rPr lang="en-US" dirty="0">
                <a:latin typeface="Segoe UI" panose="020B0502040204020203" pitchFamily="34" charset="0"/>
                <a:cs typeface="Segoe UI" panose="020B0502040204020203" pitchFamily="34" charset="0"/>
              </a:rPr>
              <a:t>The area of the study includes all school districts within the state of Massachusetts. The number of School Districts in this state are 399, the number of schools is  1,827, enrollment is 914,959, and Grades Served PK-12 (DESE,2024).</a:t>
            </a:r>
          </a:p>
        </p:txBody>
      </p:sp>
    </p:spTree>
    <p:extLst>
      <p:ext uri="{BB962C8B-B14F-4D97-AF65-F5344CB8AC3E}">
        <p14:creationId xmlns:p14="http://schemas.microsoft.com/office/powerpoint/2010/main" val="4092752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140D073E-F343-4F3D-A877-FE5E52D4EBB9}"/>
              </a:ext>
            </a:extLst>
          </p:cNvPr>
          <p:cNvSpPr/>
          <p:nvPr/>
        </p:nvSpPr>
        <p:spPr>
          <a:xfrm rot="11685388" flipH="1">
            <a:off x="6251647" y="1014864"/>
            <a:ext cx="5624359" cy="4577338"/>
          </a:xfrm>
          <a:custGeom>
            <a:avLst/>
            <a:gdLst>
              <a:gd name="connsiteX0" fmla="*/ 556926 w 4484111"/>
              <a:gd name="connsiteY0" fmla="*/ 289722 h 3814071"/>
              <a:gd name="connsiteX1" fmla="*/ 221906 w 4484111"/>
              <a:gd name="connsiteY1" fmla="*/ 774212 h 3814071"/>
              <a:gd name="connsiteX2" fmla="*/ 38934 w 4484111"/>
              <a:gd name="connsiteY2" fmla="*/ 1570529 h 3814071"/>
              <a:gd name="connsiteX3" fmla="*/ 1154808 w 4484111"/>
              <a:gd name="connsiteY3" fmla="*/ 3732695 h 3814071"/>
              <a:gd name="connsiteX4" fmla="*/ 3054113 w 4484111"/>
              <a:gd name="connsiteY4" fmla="*/ 3459525 h 3814071"/>
              <a:gd name="connsiteX5" fmla="*/ 4102983 w 4484111"/>
              <a:gd name="connsiteY5" fmla="*/ 923683 h 3814071"/>
              <a:gd name="connsiteX6" fmla="*/ 2056784 w 4484111"/>
              <a:gd name="connsiteY6" fmla="*/ 351572 h 3814071"/>
              <a:gd name="connsiteX7" fmla="*/ 1134191 w 4484111"/>
              <a:gd name="connsiteY7" fmla="*/ 21706 h 3814071"/>
              <a:gd name="connsiteX8" fmla="*/ 556926 w 4484111"/>
              <a:gd name="connsiteY8" fmla="*/ 289722 h 3814071"/>
              <a:gd name="connsiteX0" fmla="*/ 529495 w 4406994"/>
              <a:gd name="connsiteY0" fmla="*/ 270395 h 3940815"/>
              <a:gd name="connsiteX1" fmla="*/ 194475 w 4406994"/>
              <a:gd name="connsiteY1" fmla="*/ 754885 h 3940815"/>
              <a:gd name="connsiteX2" fmla="*/ 11503 w 4406994"/>
              <a:gd name="connsiteY2" fmla="*/ 1551202 h 3940815"/>
              <a:gd name="connsiteX3" fmla="*/ 1127377 w 4406994"/>
              <a:gd name="connsiteY3" fmla="*/ 3713368 h 3940815"/>
              <a:gd name="connsiteX4" fmla="*/ 3868115 w 4406994"/>
              <a:gd name="connsiteY4" fmla="*/ 3694585 h 3940815"/>
              <a:gd name="connsiteX5" fmla="*/ 4075552 w 4406994"/>
              <a:gd name="connsiteY5" fmla="*/ 904356 h 3940815"/>
              <a:gd name="connsiteX6" fmla="*/ 2029353 w 4406994"/>
              <a:gd name="connsiteY6" fmla="*/ 332245 h 3940815"/>
              <a:gd name="connsiteX7" fmla="*/ 1106760 w 4406994"/>
              <a:gd name="connsiteY7" fmla="*/ 2379 h 3940815"/>
              <a:gd name="connsiteX8" fmla="*/ 529495 w 4406994"/>
              <a:gd name="connsiteY8" fmla="*/ 270395 h 394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6994" h="3940815">
                <a:moveTo>
                  <a:pt x="529495" y="270395"/>
                </a:moveTo>
                <a:cubicBezTo>
                  <a:pt x="382602" y="404403"/>
                  <a:pt x="269210" y="577067"/>
                  <a:pt x="194475" y="754885"/>
                </a:cubicBezTo>
                <a:cubicBezTo>
                  <a:pt x="86238" y="1004862"/>
                  <a:pt x="42428" y="1280609"/>
                  <a:pt x="11503" y="1551202"/>
                </a:cubicBezTo>
                <a:cubicBezTo>
                  <a:pt x="-89003" y="2429985"/>
                  <a:pt x="484608" y="3356138"/>
                  <a:pt x="1127377" y="3713368"/>
                </a:cubicBezTo>
                <a:cubicBezTo>
                  <a:pt x="1770146" y="4070599"/>
                  <a:pt x="3288273" y="3962601"/>
                  <a:pt x="3868115" y="3694585"/>
                </a:cubicBezTo>
                <a:cubicBezTo>
                  <a:pt x="4718550" y="3300293"/>
                  <a:pt x="4382012" y="1464746"/>
                  <a:pt x="4075552" y="904356"/>
                </a:cubicBezTo>
                <a:cubicBezTo>
                  <a:pt x="3769092" y="343966"/>
                  <a:pt x="2665891" y="597684"/>
                  <a:pt x="2029353" y="332245"/>
                </a:cubicBezTo>
                <a:cubicBezTo>
                  <a:pt x="1727835" y="205968"/>
                  <a:pt x="1446934" y="-25968"/>
                  <a:pt x="1106760" y="2379"/>
                </a:cubicBezTo>
                <a:cubicBezTo>
                  <a:pt x="885132" y="20419"/>
                  <a:pt x="689274" y="123502"/>
                  <a:pt x="529495" y="270395"/>
                </a:cubicBezTo>
                <a:close/>
              </a:path>
            </a:pathLst>
          </a:custGeom>
          <a:solidFill>
            <a:schemeClr val="bg1"/>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rot="5400000">
            <a:off x="5861047" y="5143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Content Placeholder 11">
            <a:extLst>
              <a:ext uri="{FF2B5EF4-FFF2-40B4-BE49-F238E27FC236}">
                <a16:creationId xmlns:a16="http://schemas.microsoft.com/office/drawing/2014/main" id="{3E3A9B9F-DE25-2702-290A-1E6E54E15A49}"/>
              </a:ext>
            </a:extLst>
          </p:cNvPr>
          <p:cNvPicPr>
            <a:picLocks noChangeAspect="1"/>
          </p:cNvPicPr>
          <p:nvPr/>
        </p:nvPicPr>
        <p:blipFill>
          <a:blip r:embed="rId2"/>
          <a:stretch>
            <a:fillRect/>
          </a:stretch>
        </p:blipFill>
        <p:spPr>
          <a:xfrm>
            <a:off x="3845698" y="4157569"/>
            <a:ext cx="182896" cy="585267"/>
          </a:xfrm>
          <a:prstGeom prst="rect">
            <a:avLst/>
          </a:prstGeom>
        </p:spPr>
      </p:pic>
      <p:sp>
        <p:nvSpPr>
          <p:cNvPr id="11" name="Rectangle 10">
            <a:extLst>
              <a:ext uri="{FF2B5EF4-FFF2-40B4-BE49-F238E27FC236}">
                <a16:creationId xmlns:a16="http://schemas.microsoft.com/office/drawing/2014/main" id="{4392967B-667F-DD8D-A7EF-62826DFD3EC7}"/>
              </a:ext>
            </a:extLst>
          </p:cNvPr>
          <p:cNvSpPr/>
          <p:nvPr/>
        </p:nvSpPr>
        <p:spPr>
          <a:xfrm>
            <a:off x="1108444" y="1211766"/>
            <a:ext cx="5636243" cy="1871757"/>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Segoe UI" panose="020B0502040204020203" pitchFamily="34" charset="0"/>
                <a:cs typeface="Segoe UI" panose="020B0502040204020203" pitchFamily="34" charset="0"/>
              </a:rPr>
              <a:t>Step 1: Data Collection</a:t>
            </a:r>
          </a:p>
          <a:p>
            <a:pPr marL="285743"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Collected dropout data (2009–10, 2015–16, 2021–22) from Massachusetts DESE: </a:t>
            </a:r>
          </a:p>
          <a:p>
            <a:pPr marL="742931" lvl="1"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Appendix A: School-level dropout rates</a:t>
            </a:r>
          </a:p>
          <a:p>
            <a:pPr marL="742931" lvl="1"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Appendix B: Dropout rates by grade, gender, ethnicity</a:t>
            </a:r>
          </a:p>
          <a:p>
            <a:pPr marL="285743"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Downloaded school district shapefile from </a:t>
            </a:r>
            <a:r>
              <a:rPr lang="en-US" sz="1600" dirty="0" err="1">
                <a:solidFill>
                  <a:schemeClr val="tx1"/>
                </a:solidFill>
                <a:latin typeface="Segoe UI" panose="020B0502040204020203" pitchFamily="34" charset="0"/>
                <a:cs typeface="Segoe UI" panose="020B0502040204020203" pitchFamily="34" charset="0"/>
              </a:rPr>
              <a:t>MassGIS</a:t>
            </a:r>
            <a:endParaRPr lang="en-US" sz="1600" dirty="0">
              <a:solidFill>
                <a:schemeClr val="tx1"/>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D01FF569-E659-DD85-7080-C4881BEE796E}"/>
              </a:ext>
            </a:extLst>
          </p:cNvPr>
          <p:cNvSpPr/>
          <p:nvPr/>
        </p:nvSpPr>
        <p:spPr>
          <a:xfrm>
            <a:off x="2175756" y="3641014"/>
            <a:ext cx="3320069" cy="523172"/>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Segoe UI" panose="020B0502040204020203" pitchFamily="34" charset="0"/>
                <a:cs typeface="Segoe UI" panose="020B0502040204020203" pitchFamily="34" charset="0"/>
              </a:rPr>
              <a:t>Step 2: Data Preprocessing</a:t>
            </a:r>
          </a:p>
        </p:txBody>
      </p:sp>
      <p:sp>
        <p:nvSpPr>
          <p:cNvPr id="14" name="Rectangle 13">
            <a:extLst>
              <a:ext uri="{FF2B5EF4-FFF2-40B4-BE49-F238E27FC236}">
                <a16:creationId xmlns:a16="http://schemas.microsoft.com/office/drawing/2014/main" id="{336527A4-9E4A-7DC5-4392-C717AF027470}"/>
              </a:ext>
            </a:extLst>
          </p:cNvPr>
          <p:cNvSpPr/>
          <p:nvPr/>
        </p:nvSpPr>
        <p:spPr>
          <a:xfrm>
            <a:off x="1108441" y="4759825"/>
            <a:ext cx="5768698" cy="1801077"/>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Segoe UI" panose="020B0502040204020203" pitchFamily="34" charset="0"/>
                <a:cs typeface="Segoe UI" panose="020B0502040204020203" pitchFamily="34" charset="0"/>
              </a:rPr>
              <a:t>Step 5: Statistical Analysis (Excel and R)</a:t>
            </a:r>
          </a:p>
          <a:p>
            <a:pPr marL="285743" indent="-285743">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Combined all three years of Appendix B in Excel</a:t>
            </a:r>
          </a:p>
          <a:p>
            <a:pPr marL="285743" indent="-285743">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Imported the combined dataset into R and Performed Descriptive Statistics and ANOVA</a:t>
            </a:r>
          </a:p>
          <a:p>
            <a:pPr marL="285743" indent="-285743">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Visualizations using ggplot2 (R) and Excel (bar charts by grade, gender, and ethnicity)</a:t>
            </a:r>
            <a:endParaRPr lang="en-US" sz="1400" dirty="0">
              <a:solidFill>
                <a:schemeClr val="tx1"/>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A6AAAE1C-CA04-BDF5-9394-3BEE4DC46F78}"/>
              </a:ext>
            </a:extLst>
          </p:cNvPr>
          <p:cNvSpPr/>
          <p:nvPr/>
        </p:nvSpPr>
        <p:spPr>
          <a:xfrm>
            <a:off x="7376787" y="1101048"/>
            <a:ext cx="4166964" cy="2539969"/>
          </a:xfrm>
          <a:prstGeom prst="rect">
            <a:avLst/>
          </a:prstGeom>
          <a:solidFill>
            <a:srgbClr val="EFF5F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Segoe UI" panose="020B0502040204020203" pitchFamily="34" charset="0"/>
                <a:cs typeface="Segoe UI" panose="020B0502040204020203" pitchFamily="34" charset="0"/>
              </a:rPr>
              <a:t>Step 3: Spatial Data Integration in ArcGIS Pro</a:t>
            </a:r>
          </a:p>
          <a:p>
            <a:pPr marL="285743" indent="-285743">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Converted Appendix A Excel file to CSV</a:t>
            </a:r>
          </a:p>
          <a:p>
            <a:pPr marL="285743" indent="-285743">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Imported shapefile and CSV into ArcGIS Pro</a:t>
            </a:r>
          </a:p>
          <a:p>
            <a:pPr marL="285743"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Performed spatial join using 'Add Join' on 'District Name’</a:t>
            </a:r>
          </a:p>
          <a:p>
            <a:pPr marL="285743"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Generated output layer with dropout data</a:t>
            </a:r>
          </a:p>
        </p:txBody>
      </p:sp>
      <p:sp>
        <p:nvSpPr>
          <p:cNvPr id="16" name="Rectangle 15">
            <a:extLst>
              <a:ext uri="{FF2B5EF4-FFF2-40B4-BE49-F238E27FC236}">
                <a16:creationId xmlns:a16="http://schemas.microsoft.com/office/drawing/2014/main" id="{83237515-655D-7246-09B9-40DD57EA7312}"/>
              </a:ext>
            </a:extLst>
          </p:cNvPr>
          <p:cNvSpPr/>
          <p:nvPr/>
        </p:nvSpPr>
        <p:spPr>
          <a:xfrm>
            <a:off x="7376787" y="4038631"/>
            <a:ext cx="4166964" cy="2539969"/>
          </a:xfrm>
          <a:prstGeom prst="rect">
            <a:avLst/>
          </a:prstGeom>
          <a:solidFill>
            <a:srgbClr val="F2F7F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tx1"/>
                </a:solidFill>
                <a:latin typeface="Segoe UI" panose="020B0502040204020203" pitchFamily="34" charset="0"/>
                <a:cs typeface="Segoe UI" panose="020B0502040204020203" pitchFamily="34" charset="0"/>
              </a:rPr>
              <a:t>Step 4: Spatial Statistical Analysis (ArcGIS Pro)</a:t>
            </a:r>
          </a:p>
          <a:p>
            <a:pPr marL="285743"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Used Mean Center tool to find the central point of dropout distribution (each year)</a:t>
            </a:r>
          </a:p>
          <a:p>
            <a:pPr marL="285743" indent="-285743" algn="just">
              <a:buFont typeface="Arial" panose="020B0604020202020204" pitchFamily="34" charset="0"/>
              <a:buChar char="•"/>
            </a:pPr>
            <a:r>
              <a:rPr lang="en-US" sz="1600" dirty="0">
                <a:solidFill>
                  <a:schemeClr val="tx1"/>
                </a:solidFill>
                <a:latin typeface="Segoe UI" panose="020B0502040204020203" pitchFamily="34" charset="0"/>
                <a:cs typeface="Segoe UI" panose="020B0502040204020203" pitchFamily="34" charset="0"/>
              </a:rPr>
              <a:t>Applied Standard Deviational Ellipse to assess spatial spread and direction</a:t>
            </a:r>
          </a:p>
        </p:txBody>
      </p:sp>
      <p:sp>
        <p:nvSpPr>
          <p:cNvPr id="17" name="Arrow: Down 8">
            <a:extLst>
              <a:ext uri="{FF2B5EF4-FFF2-40B4-BE49-F238E27FC236}">
                <a16:creationId xmlns:a16="http://schemas.microsoft.com/office/drawing/2014/main" id="{F8F1F883-8F21-AB8D-486F-199F9CE16297}"/>
              </a:ext>
            </a:extLst>
          </p:cNvPr>
          <p:cNvSpPr/>
          <p:nvPr/>
        </p:nvSpPr>
        <p:spPr>
          <a:xfrm>
            <a:off x="3914289" y="3152720"/>
            <a:ext cx="45719" cy="447995"/>
          </a:xfrm>
          <a:prstGeom prst="downArrow">
            <a:avLst/>
          </a:prstGeom>
          <a:solidFill>
            <a:srgbClr val="EFF5FB"/>
          </a:solidFill>
          <a:ln w="57150">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Connector: Elbow 17">
            <a:extLst>
              <a:ext uri="{FF2B5EF4-FFF2-40B4-BE49-F238E27FC236}">
                <a16:creationId xmlns:a16="http://schemas.microsoft.com/office/drawing/2014/main" id="{89B68B01-C193-6FE6-87C2-6D467BBCD74E}"/>
              </a:ext>
            </a:extLst>
          </p:cNvPr>
          <p:cNvCxnSpPr>
            <a:cxnSpLocks/>
          </p:cNvCxnSpPr>
          <p:nvPr/>
        </p:nvCxnSpPr>
        <p:spPr>
          <a:xfrm flipV="1">
            <a:off x="5495822" y="3349765"/>
            <a:ext cx="1880966" cy="548183"/>
          </a:xfrm>
          <a:prstGeom prst="bentConnector3">
            <a:avLst/>
          </a:prstGeom>
          <a:ln w="76200">
            <a:solidFill>
              <a:schemeClr val="tx2">
                <a:lumMod val="25000"/>
                <a:lumOff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19" name="Arrow: Down 19">
            <a:extLst>
              <a:ext uri="{FF2B5EF4-FFF2-40B4-BE49-F238E27FC236}">
                <a16:creationId xmlns:a16="http://schemas.microsoft.com/office/drawing/2014/main" id="{BE829E7C-5C6C-15FD-A8C9-D33ACDD93F48}"/>
              </a:ext>
            </a:extLst>
          </p:cNvPr>
          <p:cNvSpPr/>
          <p:nvPr/>
        </p:nvSpPr>
        <p:spPr>
          <a:xfrm>
            <a:off x="9460270" y="3706418"/>
            <a:ext cx="64436" cy="332213"/>
          </a:xfrm>
          <a:prstGeom prst="downArrow">
            <a:avLst/>
          </a:prstGeom>
          <a:solidFill>
            <a:schemeClr val="tx2">
              <a:lumMod val="10000"/>
              <a:lumOff val="90000"/>
            </a:schemeClr>
          </a:solidFill>
          <a:ln w="57150">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93986E31-F6EC-99D3-D74A-78F631AB0FD3}"/>
              </a:ext>
            </a:extLst>
          </p:cNvPr>
          <p:cNvSpPr txBox="1">
            <a:spLocks/>
          </p:cNvSpPr>
          <p:nvPr/>
        </p:nvSpPr>
        <p:spPr>
          <a:xfrm>
            <a:off x="419101" y="282805"/>
            <a:ext cx="3991533" cy="55618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Methodology</a:t>
            </a:r>
          </a:p>
        </p:txBody>
      </p:sp>
    </p:spTree>
    <p:extLst>
      <p:ext uri="{BB962C8B-B14F-4D97-AF65-F5344CB8AC3E}">
        <p14:creationId xmlns:p14="http://schemas.microsoft.com/office/powerpoint/2010/main" val="223668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2313263">
            <a:off x="10187383" y="2644472"/>
            <a:ext cx="3180121" cy="6348811"/>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8">
            <a:extLst>
              <a:ext uri="{FF2B5EF4-FFF2-40B4-BE49-F238E27FC236}">
                <a16:creationId xmlns:a16="http://schemas.microsoft.com/office/drawing/2014/main" id="{9BF0444E-9649-4FBB-85AB-1A7199D5038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13619" y="2554824"/>
            <a:ext cx="7064828" cy="4495799"/>
          </a:xfrm>
          <a:prstGeom prst="rect">
            <a:avLst/>
          </a:prstGeom>
        </p:spPr>
      </p:pic>
      <p:sp>
        <p:nvSpPr>
          <p:cNvPr id="5" name="Rectangle 4"/>
          <p:cNvSpPr/>
          <p:nvPr/>
        </p:nvSpPr>
        <p:spPr>
          <a:xfrm rot="2313263">
            <a:off x="-1018239" y="-1810707"/>
            <a:ext cx="3180121" cy="6348811"/>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93986E31-F6EC-99D3-D74A-78F631AB0FD3}"/>
              </a:ext>
            </a:extLst>
          </p:cNvPr>
          <p:cNvSpPr txBox="1">
            <a:spLocks/>
          </p:cNvSpPr>
          <p:nvPr/>
        </p:nvSpPr>
        <p:spPr>
          <a:xfrm>
            <a:off x="2837468" y="1209168"/>
            <a:ext cx="6325386" cy="704473"/>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latin typeface="Segoe UI" panose="020B0502040204020203" pitchFamily="34" charset="0"/>
                <a:cs typeface="Segoe UI" panose="020B0502040204020203" pitchFamily="34" charset="0"/>
              </a:rPr>
              <a:t>Result and Discussion</a:t>
            </a:r>
          </a:p>
        </p:txBody>
      </p:sp>
    </p:spTree>
    <p:extLst>
      <p:ext uri="{BB962C8B-B14F-4D97-AF65-F5344CB8AC3E}">
        <p14:creationId xmlns:p14="http://schemas.microsoft.com/office/powerpoint/2010/main" val="1504659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4920" y="838986"/>
            <a:ext cx="7181204" cy="5549113"/>
          </a:xfrm>
          <a:prstGeom prst="rect">
            <a:avLst/>
          </a:prstGeom>
          <a:ln>
            <a:noFill/>
          </a:ln>
          <a:effectLst>
            <a:outerShdw blurRad="292100" dist="139700" dir="2700000" algn="tl" rotWithShape="0">
              <a:srgbClr val="333333">
                <a:alpha val="65000"/>
              </a:srgbClr>
            </a:outerShdw>
          </a:effectLst>
        </p:spPr>
      </p:pic>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5"/>
            <a:ext cx="7452280" cy="55618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GB" sz="2800" b="1" dirty="0">
                <a:latin typeface="Segoe UI" panose="020B0502040204020203" pitchFamily="34" charset="0"/>
                <a:cs typeface="Segoe UI" panose="020B0502040204020203" pitchFamily="34" charset="0"/>
              </a:rPr>
              <a:t>School District Dropout Rate(2009-2010)</a:t>
            </a:r>
            <a:endParaRPr lang="en-US" sz="2800" b="1" dirty="0">
              <a:latin typeface="Segoe UI" panose="020B0502040204020203" pitchFamily="34" charset="0"/>
              <a:cs typeface="Segoe UI" panose="020B0502040204020203" pitchFamily="34" charset="0"/>
            </a:endParaRP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157497"/>
            <a:ext cx="4038599" cy="3732003"/>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The highest dropout rate was 23.50% which was found in Provincetown.</a:t>
            </a:r>
          </a:p>
          <a:p>
            <a:pPr algn="just">
              <a:lnSpc>
                <a:spcPct val="100000"/>
              </a:lnSpc>
              <a:buClr>
                <a:schemeClr val="accent1">
                  <a:lumMod val="75000"/>
                </a:schemeClr>
              </a:buClr>
              <a:buFont typeface="Wingdings" panose="05000000000000000000" pitchFamily="2" charset="2"/>
              <a:buChar char="Ø"/>
            </a:pPr>
            <a:r>
              <a:rPr lang="en-US" sz="1800" b="1" dirty="0">
                <a:latin typeface="Segoe UI" panose="020B0502040204020203" pitchFamily="34" charset="0"/>
                <a:cs typeface="Segoe UI" panose="020B0502040204020203" pitchFamily="34" charset="0"/>
              </a:rPr>
              <a:t>High dropout areas</a:t>
            </a:r>
            <a:r>
              <a:rPr lang="en-US" sz="1800" dirty="0">
                <a:latin typeface="Segoe UI" panose="020B0502040204020203" pitchFamily="34" charset="0"/>
                <a:cs typeface="Segoe UI" panose="020B0502040204020203" pitchFamily="34" charset="0"/>
              </a:rPr>
              <a:t>: Provincetown, Springfield, Holyoke, Lawrence, </a:t>
            </a:r>
            <a:r>
              <a:rPr lang="en-US" sz="1800" dirty="0" err="1">
                <a:latin typeface="Segoe UI" panose="020B0502040204020203" pitchFamily="34" charset="0"/>
                <a:cs typeface="Segoe UI" panose="020B0502040204020203" pitchFamily="34" charset="0"/>
              </a:rPr>
              <a:t>Petersham</a:t>
            </a:r>
            <a:r>
              <a:rPr lang="en-US" sz="1800" dirty="0">
                <a:latin typeface="Segoe UI" panose="020B0502040204020203" pitchFamily="34" charset="0"/>
                <a:cs typeface="Segoe UI" panose="020B0502040204020203" pitchFamily="34" charset="0"/>
              </a:rPr>
              <a:t> (Western and center east zones).</a:t>
            </a:r>
          </a:p>
          <a:p>
            <a:pPr algn="just">
              <a:lnSpc>
                <a:spcPct val="100000"/>
              </a:lnSpc>
              <a:buClr>
                <a:schemeClr val="accent1">
                  <a:lumMod val="75000"/>
                </a:schemeClr>
              </a:buClr>
              <a:buFont typeface="Wingdings" panose="05000000000000000000" pitchFamily="2" charset="2"/>
              <a:buChar char="Ø"/>
            </a:pPr>
            <a:r>
              <a:rPr lang="en-US" sz="1800" b="1" dirty="0">
                <a:latin typeface="Segoe UI" panose="020B0502040204020203" pitchFamily="34" charset="0"/>
                <a:cs typeface="Segoe UI" panose="020B0502040204020203" pitchFamily="34" charset="0"/>
              </a:rPr>
              <a:t>Low dropout areas</a:t>
            </a:r>
            <a:r>
              <a:rPr lang="en-US" sz="1800" dirty="0">
                <a:latin typeface="Segoe UI" panose="020B0502040204020203" pitchFamily="34" charset="0"/>
                <a:cs typeface="Segoe UI" panose="020B0502040204020203" pitchFamily="34" charset="0"/>
              </a:rPr>
              <a:t>: Westwood, Medfield, Hopkinton, Hingham, Duxbury (Eastern zone).</a:t>
            </a:r>
          </a:p>
        </p:txBody>
      </p:sp>
    </p:spTree>
    <p:extLst>
      <p:ext uri="{BB962C8B-B14F-4D97-AF65-F5344CB8AC3E}">
        <p14:creationId xmlns:p14="http://schemas.microsoft.com/office/powerpoint/2010/main" val="4052924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7954" y="945051"/>
            <a:ext cx="7043943" cy="5443048"/>
          </a:xfrm>
          <a:prstGeom prst="rect">
            <a:avLst/>
          </a:prstGeom>
          <a:ln>
            <a:noFill/>
          </a:ln>
          <a:effectLst>
            <a:outerShdw blurRad="292100" dist="139700" dir="2700000" algn="tl" rotWithShape="0">
              <a:srgbClr val="333333">
                <a:alpha val="65000"/>
              </a:srgbClr>
            </a:outerShdw>
          </a:effectLst>
        </p:spPr>
      </p:pic>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5"/>
            <a:ext cx="7452280" cy="55618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GB" sz="2800" b="1" dirty="0">
                <a:latin typeface="Segoe UI" panose="020B0502040204020203" pitchFamily="34" charset="0"/>
                <a:cs typeface="Segoe UI" panose="020B0502040204020203" pitchFamily="34" charset="0"/>
              </a:rPr>
              <a:t>School District Dropout Rate(2015-2016)</a:t>
            </a:r>
            <a:endParaRPr lang="en-US" sz="2800" b="1" dirty="0">
              <a:latin typeface="Segoe UI" panose="020B0502040204020203" pitchFamily="34" charset="0"/>
              <a:cs typeface="Segoe UI" panose="020B0502040204020203" pitchFamily="34" charset="0"/>
            </a:endParaRP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157497"/>
            <a:ext cx="4038599" cy="3732003"/>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The highest dropout rate was 8.70% which was found in Wareham.</a:t>
            </a:r>
          </a:p>
          <a:p>
            <a:pPr algn="just">
              <a:lnSpc>
                <a:spcPct val="100000"/>
              </a:lnSpc>
              <a:buClr>
                <a:schemeClr val="accent1">
                  <a:lumMod val="75000"/>
                </a:schemeClr>
              </a:buClr>
              <a:buFont typeface="Wingdings" panose="05000000000000000000" pitchFamily="2" charset="2"/>
              <a:buChar char="Ø"/>
            </a:pPr>
            <a:r>
              <a:rPr lang="en-US" sz="1800" b="1" dirty="0">
                <a:latin typeface="Segoe UI" panose="020B0502040204020203" pitchFamily="34" charset="0"/>
                <a:cs typeface="Segoe UI" panose="020B0502040204020203" pitchFamily="34" charset="0"/>
              </a:rPr>
              <a:t>High dropout areas</a:t>
            </a:r>
            <a:r>
              <a:rPr lang="en-US" sz="1800" dirty="0">
                <a:latin typeface="Segoe UI" panose="020B0502040204020203" pitchFamily="34" charset="0"/>
                <a:cs typeface="Segoe UI" panose="020B0502040204020203" pitchFamily="34" charset="0"/>
              </a:rPr>
              <a:t>: Wareham, Chelsea, New Bedford, Southbridge, Webster (southeastern and west-central zones).</a:t>
            </a:r>
          </a:p>
          <a:p>
            <a:pPr>
              <a:lnSpc>
                <a:spcPct val="100000"/>
              </a:lnSpc>
              <a:buClr>
                <a:schemeClr val="accent1">
                  <a:lumMod val="75000"/>
                </a:schemeClr>
              </a:buClr>
              <a:buFont typeface="Wingdings" panose="05000000000000000000" pitchFamily="2" charset="2"/>
              <a:buChar char="Ø"/>
            </a:pPr>
            <a:r>
              <a:rPr lang="en-US" sz="1800" b="1" dirty="0">
                <a:latin typeface="Segoe UI" panose="020B0502040204020203" pitchFamily="34" charset="0"/>
                <a:cs typeface="Segoe UI" panose="020B0502040204020203" pitchFamily="34" charset="0"/>
              </a:rPr>
              <a:t>Low dropout areas</a:t>
            </a:r>
            <a:r>
              <a:rPr lang="en-US" sz="1800" dirty="0">
                <a:latin typeface="Segoe UI" panose="020B0502040204020203" pitchFamily="34" charset="0"/>
                <a:cs typeface="Segoe UI" panose="020B0502040204020203" pitchFamily="34" charset="0"/>
              </a:rPr>
              <a:t>: Ashburnham-Westminster, Longmeadow, Belmont, Needham, Lincoln-Sudbury (central and northeastern regions ).</a:t>
            </a:r>
          </a:p>
          <a:p>
            <a:pPr algn="just">
              <a:lnSpc>
                <a:spcPct val="100000"/>
              </a:lnSpc>
              <a:buClr>
                <a:schemeClr val="accent1">
                  <a:lumMod val="75000"/>
                </a:schemeClr>
              </a:buClr>
              <a:buFont typeface="Wingdings" panose="05000000000000000000" pitchFamily="2" charset="2"/>
              <a:buChar char="Ø"/>
            </a:pPr>
            <a:endParaRPr lang="en-US" sz="1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648560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1920" y="834170"/>
            <a:ext cx="7187438" cy="5553930"/>
          </a:xfrm>
          <a:prstGeom prst="rect">
            <a:avLst/>
          </a:prstGeom>
          <a:ln>
            <a:noFill/>
          </a:ln>
          <a:effectLst>
            <a:outerShdw blurRad="292100" dist="139700" dir="2700000" algn="tl" rotWithShape="0">
              <a:srgbClr val="333333">
                <a:alpha val="65000"/>
              </a:srgbClr>
            </a:outerShdw>
          </a:effectLst>
        </p:spPr>
      </p:pic>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5"/>
            <a:ext cx="7452280" cy="55618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GB" sz="2800" b="1" dirty="0">
                <a:latin typeface="Segoe UI" panose="020B0502040204020203" pitchFamily="34" charset="0"/>
                <a:cs typeface="Segoe UI" panose="020B0502040204020203" pitchFamily="34" charset="0"/>
              </a:rPr>
              <a:t>School District Dropout Rate(2021-2022)</a:t>
            </a:r>
            <a:endParaRPr lang="en-US" sz="2800" b="1" dirty="0">
              <a:latin typeface="Segoe UI" panose="020B0502040204020203" pitchFamily="34" charset="0"/>
              <a:cs typeface="Segoe UI" panose="020B0502040204020203" pitchFamily="34" charset="0"/>
            </a:endParaRP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157497"/>
            <a:ext cx="4038599" cy="4240003"/>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The highest dropout rate was 10.80% which was found in North Brookfield.</a:t>
            </a:r>
          </a:p>
          <a:p>
            <a:pPr algn="just">
              <a:lnSpc>
                <a:spcPct val="100000"/>
              </a:lnSpc>
              <a:buClr>
                <a:schemeClr val="accent1">
                  <a:lumMod val="75000"/>
                </a:schemeClr>
              </a:buClr>
              <a:buFont typeface="Wingdings" panose="05000000000000000000" pitchFamily="2" charset="2"/>
              <a:buChar char="Ø"/>
            </a:pPr>
            <a:r>
              <a:rPr lang="en-US" sz="1800" b="1" dirty="0">
                <a:latin typeface="Segoe UI" panose="020B0502040204020203" pitchFamily="34" charset="0"/>
                <a:cs typeface="Segoe UI" panose="020B0502040204020203" pitchFamily="34" charset="0"/>
              </a:rPr>
              <a:t>High dropout areas</a:t>
            </a:r>
            <a:r>
              <a:rPr lang="en-US" sz="1800" dirty="0">
                <a:latin typeface="Segoe UI" panose="020B0502040204020203" pitchFamily="34" charset="0"/>
                <a:cs typeface="Segoe UI" panose="020B0502040204020203" pitchFamily="34" charset="0"/>
              </a:rPr>
              <a:t>: North Brookfield, Winchendon, North Adams, Webster (southeastern, south-center and western zones).</a:t>
            </a:r>
          </a:p>
          <a:p>
            <a:pPr algn="just">
              <a:lnSpc>
                <a:spcPct val="100000"/>
              </a:lnSpc>
              <a:buClr>
                <a:schemeClr val="accent1">
                  <a:lumMod val="75000"/>
                </a:schemeClr>
              </a:buClr>
              <a:buFont typeface="Wingdings" panose="05000000000000000000" pitchFamily="2" charset="2"/>
              <a:buChar char="Ø"/>
            </a:pPr>
            <a:r>
              <a:rPr lang="en-US" sz="1800" b="1" dirty="0">
                <a:latin typeface="Segoe UI" panose="020B0502040204020203" pitchFamily="34" charset="0"/>
                <a:cs typeface="Segoe UI" panose="020B0502040204020203" pitchFamily="34" charset="0"/>
              </a:rPr>
              <a:t>Low dropout areas</a:t>
            </a:r>
            <a:r>
              <a:rPr lang="en-US" sz="1800" dirty="0">
                <a:latin typeface="Segoe UI" panose="020B0502040204020203" pitchFamily="34" charset="0"/>
                <a:cs typeface="Segoe UI" panose="020B0502040204020203" pitchFamily="34" charset="0"/>
              </a:rPr>
              <a:t>: Mansfield, Lincoln-Sudbury, Acton-Boxborough, Groton-Dunstable, Freetown-Lakeville (northeastern ,central and southeastern regions ).</a:t>
            </a:r>
          </a:p>
        </p:txBody>
      </p:sp>
    </p:spTree>
    <p:extLst>
      <p:ext uri="{BB962C8B-B14F-4D97-AF65-F5344CB8AC3E}">
        <p14:creationId xmlns:p14="http://schemas.microsoft.com/office/powerpoint/2010/main" val="1805959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819480"/>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7917" y="991403"/>
            <a:ext cx="7655954" cy="5412418"/>
          </a:xfrm>
          <a:prstGeom prst="rect">
            <a:avLst/>
          </a:prstGeom>
          <a:ln>
            <a:noFill/>
          </a:ln>
          <a:effectLst>
            <a:outerShdw blurRad="292100" dist="139700" dir="2700000" algn="tl" rotWithShape="0">
              <a:srgbClr val="333333">
                <a:alpha val="65000"/>
              </a:srgbClr>
            </a:outerShdw>
          </a:effectLst>
        </p:spPr>
      </p:pic>
      <p:sp>
        <p:nvSpPr>
          <p:cNvPr id="8" name="Title 1">
            <a:extLst>
              <a:ext uri="{FF2B5EF4-FFF2-40B4-BE49-F238E27FC236}">
                <a16:creationId xmlns:a16="http://schemas.microsoft.com/office/drawing/2014/main" id="{93986E31-F6EC-99D3-D74A-78F631AB0FD3}"/>
              </a:ext>
            </a:extLst>
          </p:cNvPr>
          <p:cNvSpPr txBox="1">
            <a:spLocks/>
          </p:cNvSpPr>
          <p:nvPr/>
        </p:nvSpPr>
        <p:spPr>
          <a:xfrm>
            <a:off x="419100" y="282805"/>
            <a:ext cx="10731499" cy="55618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Standard Deviational Ellipse (SDE) of School District Dropout</a:t>
            </a:r>
          </a:p>
          <a:p>
            <a:pPr marL="91440">
              <a:lnSpc>
                <a:spcPct val="120000"/>
              </a:lnSpc>
              <a:spcBef>
                <a:spcPts val="1200"/>
              </a:spcBef>
            </a:pPr>
            <a:endParaRPr lang="en-US" sz="2800" b="1" dirty="0">
              <a:latin typeface="Segoe UI" panose="020B0502040204020203" pitchFamily="34" charset="0"/>
              <a:cs typeface="Segoe UI" panose="020B0502040204020203" pitchFamily="34" charset="0"/>
            </a:endParaRP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157497"/>
            <a:ext cx="3616871" cy="5078188"/>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In </a:t>
            </a:r>
            <a:r>
              <a:rPr lang="en-US" sz="1600" b="1" dirty="0">
                <a:latin typeface="Segoe UI" panose="020B0502040204020203" pitchFamily="34" charset="0"/>
                <a:cs typeface="Segoe UI" panose="020B0502040204020203" pitchFamily="34" charset="0"/>
              </a:rPr>
              <a:t>2009–10, </a:t>
            </a:r>
            <a:r>
              <a:rPr lang="en-US" sz="1600" dirty="0">
                <a:latin typeface="Segoe UI" panose="020B0502040204020203" pitchFamily="34" charset="0"/>
                <a:cs typeface="Segoe UI" panose="020B0502040204020203" pitchFamily="34" charset="0"/>
              </a:rPr>
              <a:t>the mean center was located near central- east, with a wide ellipse extending eastward, indicating a dispersed and widespread pattern of dropout rates.</a:t>
            </a:r>
          </a:p>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In </a:t>
            </a:r>
            <a:r>
              <a:rPr lang="en-US" sz="1600" b="1" dirty="0">
                <a:latin typeface="Segoe UI" panose="020B0502040204020203" pitchFamily="34" charset="0"/>
                <a:cs typeface="Segoe UI" panose="020B0502040204020203" pitchFamily="34" charset="0"/>
              </a:rPr>
              <a:t>2015–16</a:t>
            </a:r>
            <a:r>
              <a:rPr lang="en-US" sz="1600" dirty="0">
                <a:latin typeface="Segoe UI" panose="020B0502040204020203" pitchFamily="34" charset="0"/>
                <a:cs typeface="Segoe UI" panose="020B0502040204020203" pitchFamily="34" charset="0"/>
              </a:rPr>
              <a:t>, the mean center shifted slightly west, and the ellipse expanded westward and southward, reflecting a growing concentration of dropout rates in western and south-central regions.</a:t>
            </a:r>
          </a:p>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By </a:t>
            </a:r>
            <a:r>
              <a:rPr lang="en-US" sz="1600" b="1" dirty="0">
                <a:latin typeface="Segoe UI" panose="020B0502040204020203" pitchFamily="34" charset="0"/>
                <a:cs typeface="Segoe UI" panose="020B0502040204020203" pitchFamily="34" charset="0"/>
              </a:rPr>
              <a:t>2021–22</a:t>
            </a:r>
            <a:r>
              <a:rPr lang="en-US" sz="1600" dirty="0">
                <a:latin typeface="Segoe UI" panose="020B0502040204020203" pitchFamily="34" charset="0"/>
                <a:cs typeface="Segoe UI" panose="020B0502040204020203" pitchFamily="34" charset="0"/>
              </a:rPr>
              <a:t>, the mean center moved further west, and the ellipse stretched slightly westward but became narrower, suggesting that dropout rates became more concentrated in the western part of the state.</a:t>
            </a:r>
          </a:p>
        </p:txBody>
      </p:sp>
    </p:spTree>
    <p:extLst>
      <p:ext uri="{BB962C8B-B14F-4D97-AF65-F5344CB8AC3E}">
        <p14:creationId xmlns:p14="http://schemas.microsoft.com/office/powerpoint/2010/main" val="192747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2785" b="22785"/>
          <a:stretch>
            <a:fillRect/>
          </a:stretch>
        </p:blipFill>
        <p:spPr>
          <a:xfrm>
            <a:off x="6455263" y="1442547"/>
            <a:ext cx="5563506" cy="4462651"/>
          </a:xfrm>
          <a:effectLst>
            <a:outerShdw blurRad="50800" dist="38100" dir="2700000" algn="tl" rotWithShape="0">
              <a:prstClr val="black">
                <a:alpha val="40000"/>
              </a:prstClr>
            </a:outerShdw>
          </a:effectLst>
        </p:spPr>
      </p:pic>
      <p:sp>
        <p:nvSpPr>
          <p:cNvPr id="4" name="Title 1">
            <a:extLst>
              <a:ext uri="{FF2B5EF4-FFF2-40B4-BE49-F238E27FC236}">
                <a16:creationId xmlns:a16="http://schemas.microsoft.com/office/drawing/2014/main" id="{93986E31-F6EC-99D3-D74A-78F631AB0FD3}"/>
              </a:ext>
            </a:extLst>
          </p:cNvPr>
          <p:cNvSpPr txBox="1">
            <a:spLocks/>
          </p:cNvSpPr>
          <p:nvPr/>
        </p:nvSpPr>
        <p:spPr>
          <a:xfrm>
            <a:off x="768816" y="2454921"/>
            <a:ext cx="5327182" cy="1757751"/>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00000"/>
              </a:lnSpc>
              <a:spcBef>
                <a:spcPts val="1200"/>
              </a:spcBef>
            </a:pPr>
            <a:r>
              <a:rPr lang="en-US" sz="3300" b="1" dirty="0">
                <a:latin typeface="Segoe UI" panose="020B0502040204020203" pitchFamily="34" charset="0"/>
                <a:cs typeface="Segoe UI" panose="020B0502040204020203" pitchFamily="34" charset="0"/>
              </a:rPr>
              <a:t>Analysis of Dropout Rate As Per Grade, Gender And Ethnicity</a:t>
            </a:r>
          </a:p>
          <a:p>
            <a:pPr marL="91440">
              <a:lnSpc>
                <a:spcPct val="120000"/>
              </a:lnSpc>
              <a:spcBef>
                <a:spcPts val="1200"/>
              </a:spcBef>
            </a:pPr>
            <a:endParaRPr lang="en-US" sz="2800" b="1" dirty="0">
              <a:latin typeface="Segoe UI" panose="020B0502040204020203" pitchFamily="34" charset="0"/>
              <a:cs typeface="Segoe UI" panose="020B0502040204020203" pitchFamily="34" charset="0"/>
            </a:endParaRPr>
          </a:p>
        </p:txBody>
      </p:sp>
      <p:sp>
        <p:nvSpPr>
          <p:cNvPr id="5" name="Rectangle 4"/>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4">
            <a:extLst>
              <a:ext uri="{FF2B5EF4-FFF2-40B4-BE49-F238E27FC236}">
                <a16:creationId xmlns:a16="http://schemas.microsoft.com/office/drawing/2014/main" id="{7BCF0607-D78B-4FF0-94E5-E29168C86A1F}"/>
              </a:ext>
            </a:extLst>
          </p:cNvPr>
          <p:cNvSpPr/>
          <p:nvPr/>
        </p:nvSpPr>
        <p:spPr>
          <a:xfrm rot="18787624" flipH="1" flipV="1">
            <a:off x="-1345312" y="4819480"/>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43771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819480"/>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4916471" cy="979695"/>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Grade-Wise Dropout Rate Analysis </a:t>
            </a:r>
          </a:p>
          <a:p>
            <a:pPr marL="91440">
              <a:lnSpc>
                <a:spcPct val="120000"/>
              </a:lnSpc>
              <a:spcBef>
                <a:spcPts val="1200"/>
              </a:spcBef>
            </a:pPr>
            <a:endParaRPr lang="en-US" sz="2800" b="1" dirty="0">
              <a:latin typeface="Segoe UI" panose="020B0502040204020203" pitchFamily="34" charset="0"/>
              <a:cs typeface="Segoe UI" panose="020B0502040204020203" pitchFamily="34" charset="0"/>
            </a:endParaRP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2" y="1440303"/>
            <a:ext cx="4916470" cy="4947797"/>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500" b="1" dirty="0">
                <a:latin typeface="Segoe UI" panose="020B0502040204020203" pitchFamily="34" charset="0"/>
                <a:cs typeface="Segoe UI" panose="020B0502040204020203" pitchFamily="34" charset="0"/>
              </a:rPr>
              <a:t>Grade 9 </a:t>
            </a:r>
            <a:r>
              <a:rPr lang="en-US" sz="1500" dirty="0">
                <a:latin typeface="Segoe UI" panose="020B0502040204020203" pitchFamily="34" charset="0"/>
                <a:cs typeface="Segoe UI" panose="020B0502040204020203" pitchFamily="34" charset="0"/>
              </a:rPr>
              <a:t>had a notably higher dropout rate in 2009–10 (Mean = 1.19%) dropping to 0.87% by 2021–22.</a:t>
            </a:r>
          </a:p>
          <a:p>
            <a:pPr algn="just">
              <a:lnSpc>
                <a:spcPct val="100000"/>
              </a:lnSpc>
              <a:buClr>
                <a:schemeClr val="accent1">
                  <a:lumMod val="75000"/>
                </a:schemeClr>
              </a:buClr>
              <a:buFont typeface="Wingdings" panose="05000000000000000000" pitchFamily="2" charset="2"/>
              <a:buChar char="Ø"/>
            </a:pPr>
            <a:r>
              <a:rPr lang="en-US" sz="1500" b="1" dirty="0">
                <a:latin typeface="Segoe UI" panose="020B0502040204020203" pitchFamily="34" charset="0"/>
                <a:cs typeface="Segoe UI" panose="020B0502040204020203" pitchFamily="34" charset="0"/>
              </a:rPr>
              <a:t>Grade 10 </a:t>
            </a:r>
            <a:r>
              <a:rPr lang="en-US" sz="1500" dirty="0">
                <a:latin typeface="Segoe UI" panose="020B0502040204020203" pitchFamily="34" charset="0"/>
                <a:cs typeface="Segoe UI" panose="020B0502040204020203" pitchFamily="34" charset="0"/>
              </a:rPr>
              <a:t>had the highest dropout mean in 2009–10 (1.79%), which gradually decreased in later years.</a:t>
            </a:r>
          </a:p>
          <a:p>
            <a:pPr algn="just">
              <a:lnSpc>
                <a:spcPct val="100000"/>
              </a:lnSpc>
              <a:buClr>
                <a:schemeClr val="accent1">
                  <a:lumMod val="75000"/>
                </a:schemeClr>
              </a:buClr>
              <a:buFont typeface="Wingdings" panose="05000000000000000000" pitchFamily="2" charset="2"/>
              <a:buChar char="Ø"/>
            </a:pPr>
            <a:r>
              <a:rPr lang="en-US" sz="1500" b="1" dirty="0">
                <a:latin typeface="Segoe UI" panose="020B0502040204020203" pitchFamily="34" charset="0"/>
                <a:cs typeface="Segoe UI" panose="020B0502040204020203" pitchFamily="34" charset="0"/>
              </a:rPr>
              <a:t>Grade 11 </a:t>
            </a:r>
            <a:r>
              <a:rPr lang="en-US" sz="1500" dirty="0">
                <a:latin typeface="Segoe UI" panose="020B0502040204020203" pitchFamily="34" charset="0"/>
                <a:cs typeface="Segoe UI" panose="020B0502040204020203" pitchFamily="34" charset="0"/>
              </a:rPr>
              <a:t>exhibited a fluctuating pattern, with a slight increase again in 2021–22 after a drop in 2015–16.</a:t>
            </a:r>
          </a:p>
          <a:p>
            <a:pPr algn="just">
              <a:lnSpc>
                <a:spcPct val="100000"/>
              </a:lnSpc>
              <a:buClr>
                <a:schemeClr val="accent1">
                  <a:lumMod val="75000"/>
                </a:schemeClr>
              </a:buClr>
              <a:buFont typeface="Wingdings" panose="05000000000000000000" pitchFamily="2" charset="2"/>
              <a:buChar char="Ø"/>
            </a:pPr>
            <a:r>
              <a:rPr lang="en-US" sz="1500" b="1" dirty="0">
                <a:latin typeface="Segoe UI" panose="020B0502040204020203" pitchFamily="34" charset="0"/>
                <a:cs typeface="Segoe UI" panose="020B0502040204020203" pitchFamily="34" charset="0"/>
              </a:rPr>
              <a:t>Grade 12 </a:t>
            </a:r>
            <a:r>
              <a:rPr lang="en-US" sz="1500" dirty="0">
                <a:latin typeface="Segoe UI" panose="020B0502040204020203" pitchFamily="34" charset="0"/>
                <a:cs typeface="Segoe UI" panose="020B0502040204020203" pitchFamily="34" charset="0"/>
              </a:rPr>
              <a:t>consistently showed higher dropout rates than lower grades, especially in 2009–10 (1.86%). </a:t>
            </a:r>
          </a:p>
          <a:p>
            <a:pPr algn="just">
              <a:lnSpc>
                <a:spcPct val="100000"/>
              </a:lnSpc>
              <a:buClr>
                <a:schemeClr val="accent1">
                  <a:lumMod val="75000"/>
                </a:schemeClr>
              </a:buClr>
              <a:buFont typeface="Wingdings" panose="05000000000000000000" pitchFamily="2" charset="2"/>
              <a:buChar char="Ø"/>
            </a:pPr>
            <a:r>
              <a:rPr lang="en-US" sz="1500" dirty="0">
                <a:latin typeface="Segoe UI" panose="020B0502040204020203" pitchFamily="34" charset="0"/>
                <a:cs typeface="Segoe UI" panose="020B0502040204020203" pitchFamily="34" charset="0"/>
              </a:rPr>
              <a:t>P-Values are consistently very low (e.g., 2E-05, 0.000214), confirming that the differences in dropout rates across years are statistically significant for all grade levels.</a:t>
            </a:r>
          </a:p>
          <a:p>
            <a:pPr algn="just">
              <a:lnSpc>
                <a:spcPct val="100000"/>
              </a:lnSpc>
              <a:buClr>
                <a:schemeClr val="accent1">
                  <a:lumMod val="75000"/>
                </a:schemeClr>
              </a:buClr>
              <a:buFont typeface="Wingdings" panose="05000000000000000000" pitchFamily="2" charset="2"/>
              <a:buChar char="Ø"/>
            </a:pPr>
            <a:r>
              <a:rPr lang="en-US" sz="1500" dirty="0">
                <a:latin typeface="Segoe UI" panose="020B0502040204020203" pitchFamily="34" charset="0"/>
                <a:cs typeface="Segoe UI" panose="020B0502040204020203" pitchFamily="34" charset="0"/>
              </a:rPr>
              <a:t>Overall, a significant reduction in dropout rates over time particularly Grade 9 and Grade 10. However, attention may still be needed in Grades 11 and 12, where dropout rates remain relatively high in recent years.</a:t>
            </a:r>
          </a:p>
        </p:txBody>
      </p:sp>
      <p:pic>
        <p:nvPicPr>
          <p:cNvPr id="4" name="Picture 3"/>
          <p:cNvPicPr>
            <a:picLocks noChangeAspect="1"/>
          </p:cNvPicPr>
          <p:nvPr/>
        </p:nvPicPr>
        <p:blipFill>
          <a:blip r:embed="rId3"/>
          <a:stretch>
            <a:fillRect/>
          </a:stretch>
        </p:blipFill>
        <p:spPr>
          <a:xfrm>
            <a:off x="5508391" y="1262499"/>
            <a:ext cx="6543909" cy="51060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41511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819480"/>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4089399" cy="9363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Gender-Wise Dropout Rate Analysis</a:t>
            </a: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600200"/>
            <a:ext cx="4089399" cy="4787900"/>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Female Students: Dropout rates declined significantly from 1.37% (2009–10) to 1.12% (2021–22). P-value = 7.07E-06 indicate a statistically significant difference across the years.</a:t>
            </a:r>
          </a:p>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Male Students: Dropout rates showed a modest decline, from 2.01% (2009–10) to 1.7% (2021–22). Despite the reduction, male dropout rates remained consistently higher than female rates in all years. P-value = 1.64E-05 confirm that the change in male dropout rates is also statistically significant.</a:t>
            </a:r>
          </a:p>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Overall, both genders show a significant reduction in dropout rates, with greater improvement observed among female students. </a:t>
            </a:r>
          </a:p>
        </p:txBody>
      </p:sp>
      <p:pic>
        <p:nvPicPr>
          <p:cNvPr id="2" name="Picture 1"/>
          <p:cNvPicPr>
            <a:picLocks noChangeAspect="1"/>
          </p:cNvPicPr>
          <p:nvPr/>
        </p:nvPicPr>
        <p:blipFill>
          <a:blip r:embed="rId3"/>
          <a:stretch>
            <a:fillRect/>
          </a:stretch>
        </p:blipFill>
        <p:spPr>
          <a:xfrm>
            <a:off x="4666266" y="566848"/>
            <a:ext cx="7425385" cy="58212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1362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819480"/>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3822699" cy="9363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Ethnicity-Wise Dropout Rate Analysis</a:t>
            </a: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600200"/>
            <a:ext cx="3822699" cy="4737100"/>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lnSpc>
                <a:spcPct val="100000"/>
              </a:lnSpc>
              <a:buClr>
                <a:schemeClr val="accent1">
                  <a:lumMod val="75000"/>
                </a:schemeClr>
              </a:buClr>
              <a:buNone/>
            </a:pPr>
            <a:r>
              <a:rPr lang="en-US" sz="1800" b="1" dirty="0">
                <a:latin typeface="Segoe UI" panose="020B0502040204020203" pitchFamily="34" charset="0"/>
                <a:cs typeface="Segoe UI" panose="020B0502040204020203" pitchFamily="34" charset="0"/>
              </a:rPr>
              <a:t>Highest Dropout Rates</a:t>
            </a:r>
            <a:endParaRPr lang="en-US" sz="1800" dirty="0">
              <a:latin typeface="Segoe UI" panose="020B0502040204020203" pitchFamily="34" charset="0"/>
              <a:cs typeface="Segoe UI" panose="020B0502040204020203" pitchFamily="34" charset="0"/>
            </a:endParaRPr>
          </a:p>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Hispanic students had the highest dropout rates across all years, peaking at 3.19% in 2009–10, though reduced in subsequent years.</a:t>
            </a:r>
          </a:p>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Black and White students also showed higher dropout means, though with improvement in 2015–16 and a slight rise in 2021–22.</a:t>
            </a:r>
          </a:p>
          <a:p>
            <a:pPr marL="0" indent="0" algn="just">
              <a:lnSpc>
                <a:spcPct val="100000"/>
              </a:lnSpc>
              <a:buClr>
                <a:schemeClr val="accent1">
                  <a:lumMod val="75000"/>
                </a:schemeClr>
              </a:buClr>
              <a:buNone/>
            </a:pPr>
            <a:r>
              <a:rPr lang="en-US" sz="1800" b="1" dirty="0">
                <a:latin typeface="Segoe UI" panose="020B0502040204020203" pitchFamily="34" charset="0"/>
                <a:cs typeface="Segoe UI" panose="020B0502040204020203" pitchFamily="34" charset="0"/>
              </a:rPr>
              <a:t>Lowest Dropout Rates</a:t>
            </a:r>
          </a:p>
          <a:p>
            <a:pPr algn="just">
              <a:lnSpc>
                <a:spcPct val="100000"/>
              </a:lnSpc>
              <a:buClr>
                <a:schemeClr val="accent1">
                  <a:lumMod val="75000"/>
                </a:schemeClr>
              </a:buClr>
              <a:buFont typeface="Wingdings" panose="05000000000000000000" pitchFamily="2" charset="2"/>
              <a:buChar char="Ø"/>
            </a:pPr>
            <a:r>
              <a:rPr lang="en-US" sz="1600" dirty="0">
                <a:latin typeface="Segoe UI" panose="020B0502040204020203" pitchFamily="34" charset="0"/>
                <a:cs typeface="Segoe UI" panose="020B0502040204020203" pitchFamily="34" charset="0"/>
              </a:rPr>
              <a:t>Asian and Native Hawaiian students consistently had the lowest dropout rates, under 0.5%, with very little variation.</a:t>
            </a:r>
          </a:p>
        </p:txBody>
      </p:sp>
      <p:pic>
        <p:nvPicPr>
          <p:cNvPr id="2" name="Picture 1"/>
          <p:cNvPicPr>
            <a:picLocks noChangeAspect="1"/>
          </p:cNvPicPr>
          <p:nvPr/>
        </p:nvPicPr>
        <p:blipFill>
          <a:blip r:embed="rId3"/>
          <a:stretch>
            <a:fillRect/>
          </a:stretch>
        </p:blipFill>
        <p:spPr>
          <a:xfrm>
            <a:off x="4380349" y="1558040"/>
            <a:ext cx="7659252" cy="47792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741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819480"/>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4089399" cy="9363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Ethnicity-Wise Dropout Rate Analysis</a:t>
            </a: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600200"/>
            <a:ext cx="4063999" cy="4787900"/>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All groups show statistically significant changes across years (p &lt; 0.05 in all cases).</a:t>
            </a:r>
          </a:p>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While dropout rates improved across most ethnic groups, disparities remain. Targeted interventions are still needed for Hispanic, Black, and white populations to ensure equitable outcomes.</a:t>
            </a:r>
          </a:p>
        </p:txBody>
      </p:sp>
      <p:graphicFrame>
        <p:nvGraphicFramePr>
          <p:cNvPr id="2" name="Table 1"/>
          <p:cNvGraphicFramePr>
            <a:graphicFrameLocks noGrp="1"/>
          </p:cNvGraphicFramePr>
          <p:nvPr>
            <p:extLst>
              <p:ext uri="{D42A27DB-BD31-4B8C-83A1-F6EECF244321}">
                <p14:modId xmlns:p14="http://schemas.microsoft.com/office/powerpoint/2010/main" val="1631982572"/>
              </p:ext>
            </p:extLst>
          </p:nvPr>
        </p:nvGraphicFramePr>
        <p:xfrm>
          <a:off x="4762500" y="126723"/>
          <a:ext cx="7315200" cy="6261369"/>
        </p:xfrm>
        <a:graphic>
          <a:graphicData uri="http://schemas.openxmlformats.org/drawingml/2006/table">
            <a:tbl>
              <a:tblPr firstRow="1" firstCol="1" bandRow="1">
                <a:effectLst>
                  <a:outerShdw blurRad="50800" dist="38100" dir="2700000" algn="tl" rotWithShape="0">
                    <a:prstClr val="black">
                      <a:alpha val="40000"/>
                    </a:prstClr>
                  </a:outerShdw>
                </a:effectLst>
                <a:tableStyleId>{3B4B98B0-60AC-42C2-AFA5-B58CD77FA1E5}</a:tableStyleId>
              </a:tblPr>
              <a:tblGrid>
                <a:gridCol w="1611390">
                  <a:extLst>
                    <a:ext uri="{9D8B030D-6E8A-4147-A177-3AD203B41FA5}">
                      <a16:colId xmlns:a16="http://schemas.microsoft.com/office/drawing/2014/main" val="1811171941"/>
                    </a:ext>
                  </a:extLst>
                </a:gridCol>
                <a:gridCol w="1224114">
                  <a:extLst>
                    <a:ext uri="{9D8B030D-6E8A-4147-A177-3AD203B41FA5}">
                      <a16:colId xmlns:a16="http://schemas.microsoft.com/office/drawing/2014/main" val="2992922484"/>
                    </a:ext>
                  </a:extLst>
                </a:gridCol>
                <a:gridCol w="949984">
                  <a:extLst>
                    <a:ext uri="{9D8B030D-6E8A-4147-A177-3AD203B41FA5}">
                      <a16:colId xmlns:a16="http://schemas.microsoft.com/office/drawing/2014/main" val="411940266"/>
                    </a:ext>
                  </a:extLst>
                </a:gridCol>
                <a:gridCol w="855423">
                  <a:extLst>
                    <a:ext uri="{9D8B030D-6E8A-4147-A177-3AD203B41FA5}">
                      <a16:colId xmlns:a16="http://schemas.microsoft.com/office/drawing/2014/main" val="679256524"/>
                    </a:ext>
                  </a:extLst>
                </a:gridCol>
                <a:gridCol w="1055641">
                  <a:extLst>
                    <a:ext uri="{9D8B030D-6E8A-4147-A177-3AD203B41FA5}">
                      <a16:colId xmlns:a16="http://schemas.microsoft.com/office/drawing/2014/main" val="443346178"/>
                    </a:ext>
                  </a:extLst>
                </a:gridCol>
                <a:gridCol w="1618648">
                  <a:extLst>
                    <a:ext uri="{9D8B030D-6E8A-4147-A177-3AD203B41FA5}">
                      <a16:colId xmlns:a16="http://schemas.microsoft.com/office/drawing/2014/main" val="1893457020"/>
                    </a:ext>
                  </a:extLst>
                </a:gridCol>
              </a:tblGrid>
              <a:tr h="274791">
                <a:tc>
                  <a:txBody>
                    <a:bodyPr/>
                    <a:lstStyle/>
                    <a:p>
                      <a:pPr marL="0" marR="0" algn="just">
                        <a:lnSpc>
                          <a:spcPct val="150000"/>
                        </a:lnSpc>
                        <a:spcBef>
                          <a:spcPts val="0"/>
                        </a:spcBef>
                        <a:spcAft>
                          <a:spcPts val="0"/>
                        </a:spcAft>
                      </a:pPr>
                      <a:r>
                        <a:rPr lang="en-US" sz="1200" kern="100" dirty="0">
                          <a:effectLst/>
                          <a:latin typeface="Segoe UI" panose="020B0502040204020203" pitchFamily="34" charset="0"/>
                          <a:cs typeface="Segoe UI" panose="020B0502040204020203" pitchFamily="34" charset="0"/>
                        </a:rPr>
                        <a:t>Ethnicity</a:t>
                      </a:r>
                      <a:endParaRPr lang="en-US" sz="1200" b="0" kern="100" dirty="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Year</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Mean</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SD</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F_Value</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dirty="0" err="1">
                          <a:effectLst/>
                          <a:latin typeface="Segoe UI" panose="020B0502040204020203" pitchFamily="34" charset="0"/>
                          <a:cs typeface="Segoe UI" panose="020B0502040204020203" pitchFamily="34" charset="0"/>
                        </a:rPr>
                        <a:t>P_Value</a:t>
                      </a:r>
                      <a:endParaRPr lang="en-US" sz="1200" kern="100" dirty="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1259430"/>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Asian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2009–10</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0.35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0.55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8.167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0.0003088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054472"/>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Asian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2015–16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0.45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8.167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0.0003088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0918255"/>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Asian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2021–22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0.19</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0.44</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8.167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0.0003088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2446085"/>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Black</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2009–10</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1.82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11.076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1.18E-05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8904328"/>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Black</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2015–16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0.9</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1.63</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11.076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1.18E-05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9593965"/>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Black</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2021–22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1.09</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1.68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11.076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1.18E-05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7998196"/>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Hispanic</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2009–10</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3.19</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3.46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10.82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2.29E-05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976810"/>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Hispanic</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dirty="0">
                          <a:effectLst/>
                          <a:latin typeface="Segoe UI" panose="020B0502040204020203" pitchFamily="34" charset="0"/>
                          <a:cs typeface="Segoe UI" panose="020B0502040204020203" pitchFamily="34" charset="0"/>
                        </a:rPr>
                        <a:t>2015–16</a:t>
                      </a:r>
                      <a:endParaRPr lang="en-US" sz="1200" kern="100" dirty="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2.64</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10.82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2.29E-05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1182779"/>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Hispanic</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2021–22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2.45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2.87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10.82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2.29E-05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9862405"/>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Multi_Race</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2009–10</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0.72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1.37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3.608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0.027553</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3832220"/>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Multi_Race</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2015–16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1.29</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3.608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0.027553</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4226527"/>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Multi_Race</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2021–22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0.98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1.47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3.608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0.027553</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2366130"/>
                  </a:ext>
                </a:extLst>
              </a:tr>
              <a:tr h="346780">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Native_American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2009–10</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1.62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10.111</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5.39E-05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9683051"/>
                  </a:ext>
                </a:extLst>
              </a:tr>
              <a:tr h="346780">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Native_American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2015–16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0.23</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0.88</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10.111</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5.39E-05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1020773"/>
                  </a:ext>
                </a:extLst>
              </a:tr>
              <a:tr h="346780">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Native_American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2021–22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0.41</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1.14</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10.111</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5.39E-05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8099933"/>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Native_Hawaiian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2009–10</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0.25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0.44</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14.965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5.17E-07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6361713"/>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Native_Hawaiian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2015–16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0.14</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14.965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5.17E-07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1273672"/>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Native_Hawaiian</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2021–22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0.15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14.965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5.17E-07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8809010"/>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White</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2009–10</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1.57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1.15</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dirty="0">
                          <a:effectLst/>
                          <a:latin typeface="Segoe UI" panose="020B0502040204020203" pitchFamily="34" charset="0"/>
                          <a:cs typeface="Segoe UI" panose="020B0502040204020203" pitchFamily="34" charset="0"/>
                        </a:rPr>
                        <a:t>20.327</a:t>
                      </a:r>
                      <a:endParaRPr lang="en-US" sz="1200" kern="100" dirty="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2.34E-09</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2520475"/>
                  </a:ext>
                </a:extLst>
              </a:tr>
              <a:tr h="274791">
                <a:tc>
                  <a:txBody>
                    <a:bodyPr/>
                    <a:lstStyle/>
                    <a:p>
                      <a:pPr marL="0" marR="0" algn="just">
                        <a:lnSpc>
                          <a:spcPct val="150000"/>
                        </a:lnSpc>
                        <a:spcBef>
                          <a:spcPts val="0"/>
                        </a:spcBef>
                        <a:spcAft>
                          <a:spcPts val="0"/>
                        </a:spcAft>
                      </a:pPr>
                      <a:r>
                        <a:rPr lang="en-US" sz="1200" b="0" kern="100">
                          <a:effectLst/>
                          <a:latin typeface="Segoe UI" panose="020B0502040204020203" pitchFamily="34" charset="0"/>
                          <a:cs typeface="Segoe UI" panose="020B0502040204020203" pitchFamily="34" charset="0"/>
                        </a:rPr>
                        <a:t>White</a:t>
                      </a:r>
                      <a:endParaRPr lang="en-US" sz="1200" b="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2015–16</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1.01</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20.327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2.34E-09</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2623442"/>
                  </a:ext>
                </a:extLst>
              </a:tr>
              <a:tr h="274791">
                <a:tc>
                  <a:txBody>
                    <a:bodyPr/>
                    <a:lstStyle/>
                    <a:p>
                      <a:pPr marL="0" marR="0" algn="just">
                        <a:lnSpc>
                          <a:spcPct val="150000"/>
                        </a:lnSpc>
                        <a:spcBef>
                          <a:spcPts val="0"/>
                        </a:spcBef>
                        <a:spcAft>
                          <a:spcPts val="0"/>
                        </a:spcAft>
                      </a:pPr>
                      <a:r>
                        <a:rPr lang="en-US" sz="1200" b="0" kern="100" dirty="0">
                          <a:effectLst/>
                          <a:latin typeface="Segoe UI" panose="020B0502040204020203" pitchFamily="34" charset="0"/>
                          <a:cs typeface="Segoe UI" panose="020B0502040204020203" pitchFamily="34" charset="0"/>
                        </a:rPr>
                        <a:t>White</a:t>
                      </a:r>
                      <a:endParaRPr lang="en-US" sz="1200" b="0" kern="100" dirty="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2021–22</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1.11</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a:effectLst/>
                          <a:latin typeface="Segoe UI" panose="020B0502040204020203" pitchFamily="34" charset="0"/>
                          <a:cs typeface="Segoe UI" panose="020B0502040204020203" pitchFamily="34" charset="0"/>
                        </a:rPr>
                        <a:t>20.327</a:t>
                      </a:r>
                      <a:endParaRPr lang="en-US" sz="1200" kern="10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200" kern="100" dirty="0">
                          <a:effectLst/>
                          <a:latin typeface="Segoe UI" panose="020B0502040204020203" pitchFamily="34" charset="0"/>
                          <a:cs typeface="Segoe UI" panose="020B0502040204020203" pitchFamily="34" charset="0"/>
                        </a:rPr>
                        <a:t>2.34E-09</a:t>
                      </a:r>
                      <a:endParaRPr lang="en-US" sz="1200" kern="100" dirty="0">
                        <a:effectLst/>
                        <a:latin typeface="Segoe UI" panose="020B0502040204020203" pitchFamily="34" charset="0"/>
                        <a:ea typeface="Aptos"/>
                        <a:cs typeface="Segoe UI" panose="020B0502040204020203" pitchFamily="34" charset="0"/>
                      </a:endParaRPr>
                    </a:p>
                  </a:txBody>
                  <a:tcPr marL="41795" marR="41795"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5446535"/>
                  </a:ext>
                </a:extLst>
              </a:tr>
            </a:tbl>
          </a:graphicData>
        </a:graphic>
      </p:graphicFrame>
    </p:spTree>
    <p:extLst>
      <p:ext uri="{BB962C8B-B14F-4D97-AF65-F5344CB8AC3E}">
        <p14:creationId xmlns:p14="http://schemas.microsoft.com/office/powerpoint/2010/main" val="1185631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6862" r="7566" b="11743"/>
          <a:stretch/>
        </p:blipFill>
        <p:spPr>
          <a:xfrm>
            <a:off x="5998464" y="1071326"/>
            <a:ext cx="6067743" cy="4165560"/>
          </a:xfrm>
          <a:prstGeom prst="rect">
            <a:avLst/>
          </a:prstGeom>
        </p:spPr>
      </p:pic>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4089399" cy="6950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Limitation</a:t>
            </a: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397000"/>
            <a:ext cx="5892799" cy="1181100"/>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The analysis is limited to three academic years and relies on secondary data, which may not capture all contextual factors influencing dropout rates. </a:t>
            </a:r>
          </a:p>
        </p:txBody>
      </p:sp>
    </p:spTree>
    <p:extLst>
      <p:ext uri="{BB962C8B-B14F-4D97-AF65-F5344CB8AC3E}">
        <p14:creationId xmlns:p14="http://schemas.microsoft.com/office/powerpoint/2010/main" val="41425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4089399" cy="6950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Recommendation</a:t>
            </a: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397000"/>
            <a:ext cx="5892799" cy="1790700"/>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Strengthen support programs in upper grades (11 and 12), male, Hispanic, white and Black students where dropout rates remain high. </a:t>
            </a:r>
          </a:p>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Allocate appropriate resources for high dropout districts.</a:t>
            </a:r>
          </a:p>
          <a:p>
            <a:pPr marL="0" indent="0" algn="just">
              <a:lnSpc>
                <a:spcPct val="100000"/>
              </a:lnSpc>
              <a:buClr>
                <a:schemeClr val="accent1">
                  <a:lumMod val="75000"/>
                </a:schemeClr>
              </a:buClr>
              <a:buNone/>
            </a:pPr>
            <a:r>
              <a:rPr lang="en-US" sz="1800" dirty="0">
                <a:latin typeface="Segoe UI" panose="020B0502040204020203" pitchFamily="34" charset="0"/>
                <a:cs typeface="Segoe UI" panose="020B0502040204020203" pitchFamily="34" charset="0"/>
              </a:rPr>
              <a:t>. </a:t>
            </a:r>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t="1" b="2126"/>
          <a:stretch/>
        </p:blipFill>
        <p:spPr>
          <a:xfrm>
            <a:off x="6311646" y="845438"/>
            <a:ext cx="5962650" cy="4372230"/>
          </a:xfrm>
          <a:prstGeom prst="rect">
            <a:avLst/>
          </a:prstGeom>
        </p:spPr>
      </p:pic>
    </p:spTree>
    <p:extLst>
      <p:ext uri="{BB962C8B-B14F-4D97-AF65-F5344CB8AC3E}">
        <p14:creationId xmlns:p14="http://schemas.microsoft.com/office/powerpoint/2010/main" val="1525005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4089399" cy="6950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Conclusion</a:t>
            </a: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397000"/>
            <a:ext cx="5892799" cy="3644900"/>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The study reveals that high dropout areas were concentrated in western and southeastern Massachusetts across the years. The mean center shifted west over time, and ellipses narrowed, suggesting dropout rates became more regionally concentrated over the period.</a:t>
            </a:r>
          </a:p>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The study discloses a declining trend in dropout rates across grades, genders, and ethnicities. However, disparities remain among Grades 11–12, male, Hispanic, white and Black students, highlight the need for constant educational initiatives.</a:t>
            </a:r>
          </a:p>
        </p:txBody>
      </p:sp>
      <p:pic>
        <p:nvPicPr>
          <p:cNvPr id="12" name="Picture Placeholder 5">
            <a:extLst>
              <a:ext uri="{FF2B5EF4-FFF2-40B4-BE49-F238E27FC236}">
                <a16:creationId xmlns:a16="http://schemas.microsoft.com/office/drawing/2014/main" id="{56C9A031-65C9-7860-7C3C-B416587C78C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6922218" y="959393"/>
            <a:ext cx="5107032" cy="467610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44880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18430" y="1095796"/>
            <a:ext cx="10998870" cy="44033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2000" dirty="0" err="1">
                <a:latin typeface="Segoe UI" panose="020B0502040204020203" pitchFamily="34" charset="0"/>
                <a:cs typeface="Segoe UI" panose="020B0502040204020203" pitchFamily="34" charset="0"/>
              </a:rPr>
              <a:t>Balfanz</a:t>
            </a:r>
            <a:r>
              <a:rPr lang="en-US" sz="2000" dirty="0">
                <a:latin typeface="Segoe UI" panose="020B0502040204020203" pitchFamily="34" charset="0"/>
                <a:cs typeface="Segoe UI" panose="020B0502040204020203" pitchFamily="34" charset="0"/>
              </a:rPr>
              <a:t>, R., &amp; Byrnes, V. (2019). College, Career and Life Readiness: A Look at High School Indicators of Post-Secondary Outcomes in Boston. Boston Foundation. </a:t>
            </a:r>
            <a:r>
              <a:rPr lang="en-US" sz="2000" dirty="0">
                <a:latin typeface="Segoe UI" panose="020B0502040204020203" pitchFamily="34" charset="0"/>
                <a:cs typeface="Segoe UI" panose="020B0502040204020203" pitchFamily="34" charset="0"/>
                <a:hlinkClick r:id="rId3"/>
              </a:rPr>
              <a:t>https://eric.ed.gov/?id=ED596471</a:t>
            </a:r>
            <a:endParaRPr lang="en-US" sz="2000" dirty="0">
              <a:latin typeface="Segoe UI" panose="020B0502040204020203" pitchFamily="34" charset="0"/>
              <a:cs typeface="Segoe UI" panose="020B0502040204020203" pitchFamily="34" charset="0"/>
            </a:endParaRPr>
          </a:p>
          <a:p>
            <a:pPr algn="just">
              <a:lnSpc>
                <a:spcPct val="100000"/>
              </a:lnSpc>
              <a:buClr>
                <a:schemeClr val="accent1">
                  <a:lumMod val="75000"/>
                </a:schemeClr>
              </a:buClr>
              <a:buFont typeface="Wingdings" panose="05000000000000000000" pitchFamily="2" charset="2"/>
              <a:buChar char="Ø"/>
            </a:pPr>
            <a:r>
              <a:rPr lang="en-US" sz="2000" dirty="0">
                <a:latin typeface="Segoe UI" panose="020B0502040204020203" pitchFamily="34" charset="0"/>
                <a:cs typeface="Segoe UI" panose="020B0502040204020203" pitchFamily="34" charset="0"/>
              </a:rPr>
              <a:t>Massachusetts Department of Elementary and Secondary Education (DESE). (2023). School and District Dropout Reports by Student Group. Retrieved from https://www.doe.mass.edu</a:t>
            </a:r>
          </a:p>
          <a:p>
            <a:pPr algn="just">
              <a:lnSpc>
                <a:spcPct val="100000"/>
              </a:lnSpc>
              <a:buClr>
                <a:schemeClr val="accent1">
                  <a:lumMod val="75000"/>
                </a:schemeClr>
              </a:buClr>
              <a:buFont typeface="Wingdings" panose="05000000000000000000" pitchFamily="2" charset="2"/>
              <a:buChar char="Ø"/>
            </a:pPr>
            <a:r>
              <a:rPr lang="en-US" sz="2000" dirty="0">
                <a:latin typeface="Segoe UI" panose="020B0502040204020203" pitchFamily="34" charset="0"/>
                <a:cs typeface="Segoe UI" panose="020B0502040204020203" pitchFamily="34" charset="0"/>
              </a:rPr>
              <a:t>Massachusetts Department of Elementary and Secondary Education. (2024). Boston Public Schools profile. DESE Profiles. Retrieved [April 4, 2025], from https://profiles.doe.mass.edu/profiles/general.aspx?topNavId=1&amp;orgcode=01590005&amp;orgtypecode=6&amp;leftNavId=102</a:t>
            </a:r>
          </a:p>
          <a:p>
            <a:pPr algn="just">
              <a:lnSpc>
                <a:spcPct val="100000"/>
              </a:lnSpc>
              <a:buClr>
                <a:schemeClr val="accent1">
                  <a:lumMod val="75000"/>
                </a:schemeClr>
              </a:buClr>
              <a:buFont typeface="Wingdings" panose="05000000000000000000" pitchFamily="2" charset="2"/>
              <a:buChar char="Ø"/>
            </a:pPr>
            <a:r>
              <a:rPr lang="en-US" sz="2000" dirty="0" err="1">
                <a:latin typeface="Segoe UI" panose="020B0502040204020203" pitchFamily="34" charset="0"/>
                <a:cs typeface="Segoe UI" panose="020B0502040204020203" pitchFamily="34" charset="0"/>
              </a:rPr>
              <a:t>MassGIS</a:t>
            </a:r>
            <a:r>
              <a:rPr lang="en-US" sz="2000" dirty="0">
                <a:latin typeface="Segoe UI" panose="020B0502040204020203" pitchFamily="34" charset="0"/>
                <a:cs typeface="Segoe UI" panose="020B0502040204020203" pitchFamily="34" charset="0"/>
              </a:rPr>
              <a:t> (Bureau of Geographic Information). (2019). </a:t>
            </a:r>
            <a:r>
              <a:rPr lang="en-US" sz="2000" i="1" dirty="0">
                <a:latin typeface="Segoe UI" panose="020B0502040204020203" pitchFamily="34" charset="0"/>
                <a:cs typeface="Segoe UI" panose="020B0502040204020203" pitchFamily="34" charset="0"/>
              </a:rPr>
              <a:t>Massachusetts School Districts </a:t>
            </a:r>
            <a:r>
              <a:rPr lang="en-US" sz="2000" i="1" dirty="0" err="1">
                <a:latin typeface="Segoe UI" panose="020B0502040204020203" pitchFamily="34" charset="0"/>
                <a:cs typeface="Segoe UI" panose="020B0502040204020203" pitchFamily="34" charset="0"/>
              </a:rPr>
              <a:t>Shapefile</a:t>
            </a:r>
            <a:r>
              <a:rPr lang="en-US" sz="2000" dirty="0">
                <a:latin typeface="Segoe UI" panose="020B0502040204020203" pitchFamily="34" charset="0"/>
                <a:cs typeface="Segoe UI" panose="020B0502040204020203" pitchFamily="34" charset="0"/>
              </a:rPr>
              <a:t>. Commonwealth of Massachusetts. Retrieved from   </a:t>
            </a:r>
            <a:r>
              <a:rPr lang="en-US" sz="2000" dirty="0">
                <a:latin typeface="Segoe UI" panose="020B0502040204020203" pitchFamily="34" charset="0"/>
                <a:cs typeface="Segoe UI" panose="020B0502040204020203" pitchFamily="34" charset="0"/>
                <a:hlinkClick r:id="rId4"/>
              </a:rPr>
              <a:t>https://www.mass.gov/orgs/massgis-bureau-of-geographic-information</a:t>
            </a:r>
            <a:endParaRPr lang="en-US" sz="2000" dirty="0">
              <a:latin typeface="Segoe UI" panose="020B0502040204020203" pitchFamily="34" charset="0"/>
              <a:cs typeface="Segoe UI" panose="020B0502040204020203" pitchFamily="34" charset="0"/>
            </a:endParaRPr>
          </a:p>
          <a:p>
            <a:pPr algn="just">
              <a:lnSpc>
                <a:spcPct val="100000"/>
              </a:lnSpc>
              <a:buClr>
                <a:schemeClr val="accent1">
                  <a:lumMod val="75000"/>
                </a:schemeClr>
              </a:buClr>
              <a:buFont typeface="Wingdings" panose="05000000000000000000" pitchFamily="2" charset="2"/>
              <a:buChar char="Ø"/>
            </a:pPr>
            <a:endParaRPr lang="en-US" sz="2000" dirty="0">
              <a:latin typeface="Segoe UI" panose="020B0502040204020203" pitchFamily="34" charset="0"/>
              <a:cs typeface="Segoe UI" panose="020B0502040204020203" pitchFamily="34" charset="0"/>
            </a:endParaRPr>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3986E31-F6EC-99D3-D74A-78F631AB0FD3}"/>
              </a:ext>
            </a:extLst>
          </p:cNvPr>
          <p:cNvSpPr txBox="1">
            <a:spLocks/>
          </p:cNvSpPr>
          <p:nvPr/>
        </p:nvSpPr>
        <p:spPr>
          <a:xfrm>
            <a:off x="419101" y="282804"/>
            <a:ext cx="4089399" cy="6950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References</a:t>
            </a:r>
          </a:p>
        </p:txBody>
      </p:sp>
    </p:spTree>
    <p:extLst>
      <p:ext uri="{BB962C8B-B14F-4D97-AF65-F5344CB8AC3E}">
        <p14:creationId xmlns:p14="http://schemas.microsoft.com/office/powerpoint/2010/main" val="1647816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B23405C-115A-72F5-4CD5-13E992C586ED}"/>
              </a:ext>
            </a:extLst>
          </p:cNvPr>
          <p:cNvSpPr txBox="1"/>
          <p:nvPr/>
        </p:nvSpPr>
        <p:spPr>
          <a:xfrm>
            <a:off x="-120266" y="1964961"/>
            <a:ext cx="6401469" cy="1938992"/>
          </a:xfrm>
          <a:prstGeom prst="rect">
            <a:avLst/>
          </a:prstGeom>
          <a:noFill/>
        </p:spPr>
        <p:txBody>
          <a:bodyPr wrap="square">
            <a:spAutoFit/>
          </a:bodyPr>
          <a:lstStyle/>
          <a:p>
            <a:pPr algn="ctr"/>
            <a:r>
              <a:rPr lang="en-US" sz="6000" b="1" dirty="0">
                <a:latin typeface="Segoe UI" panose="020B0502040204020203" pitchFamily="34" charset="0"/>
                <a:cs typeface="Segoe UI" panose="020B0502040204020203" pitchFamily="34" charset="0"/>
              </a:rPr>
              <a:t>Any </a:t>
            </a:r>
          </a:p>
          <a:p>
            <a:pPr algn="ctr"/>
            <a:r>
              <a:rPr lang="en-US" sz="6000" b="1" dirty="0">
                <a:latin typeface="Segoe UI" panose="020B0502040204020203" pitchFamily="34" charset="0"/>
                <a:cs typeface="Segoe UI" panose="020B0502040204020203" pitchFamily="34" charset="0"/>
              </a:rPr>
              <a:t>Questions?</a:t>
            </a:r>
            <a:endParaRPr lang="en-IN" sz="6000" b="1" dirty="0">
              <a:solidFill>
                <a:schemeClr val="accent1"/>
              </a:solidFill>
              <a:latin typeface="Segoe UI" panose="020B0502040204020203" pitchFamily="34" charset="0"/>
              <a:cs typeface="Segoe UI" panose="020B0502040204020203" pitchFamily="34" charset="0"/>
            </a:endParaRPr>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6000"/>
          <a:stretch/>
        </p:blipFill>
        <p:spPr>
          <a:xfrm>
            <a:off x="5448299" y="152400"/>
            <a:ext cx="6633695" cy="6235699"/>
          </a:xfrm>
          <a:prstGeom prst="rect">
            <a:avLst/>
          </a:prstGeom>
        </p:spPr>
      </p:pic>
    </p:spTree>
    <p:extLst>
      <p:ext uri="{BB962C8B-B14F-4D97-AF65-F5344CB8AC3E}">
        <p14:creationId xmlns:p14="http://schemas.microsoft.com/office/powerpoint/2010/main" val="3186499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92AB0C4D-A6B8-46D5-86E5-1D8718D0FC31}"/>
              </a:ext>
            </a:extLst>
          </p:cNvPr>
          <p:cNvSpPr/>
          <p:nvPr/>
        </p:nvSpPr>
        <p:spPr>
          <a:xfrm rot="21250494">
            <a:off x="48746" y="30951"/>
            <a:ext cx="637772" cy="547143"/>
          </a:xfrm>
          <a:custGeom>
            <a:avLst/>
            <a:gdLst>
              <a:gd name="connsiteX0" fmla="*/ 4322550 w 5296753"/>
              <a:gd name="connsiteY0" fmla="*/ 1848738 h 4544069"/>
              <a:gd name="connsiteX1" fmla="*/ 5296753 w 5296753"/>
              <a:gd name="connsiteY1" fmla="*/ 2822941 h 4544069"/>
              <a:gd name="connsiteX2" fmla="*/ 4322550 w 5296753"/>
              <a:gd name="connsiteY2" fmla="*/ 3797144 h 4544069"/>
              <a:gd name="connsiteX3" fmla="*/ 3348347 w 5296753"/>
              <a:gd name="connsiteY3" fmla="*/ 2822941 h 4544069"/>
              <a:gd name="connsiteX4" fmla="*/ 4322550 w 5296753"/>
              <a:gd name="connsiteY4" fmla="*/ 1848738 h 4544069"/>
              <a:gd name="connsiteX5" fmla="*/ 3762035 w 5296753"/>
              <a:gd name="connsiteY5" fmla="*/ 322 h 4544069"/>
              <a:gd name="connsiteX6" fmla="*/ 4252353 w 5296753"/>
              <a:gd name="connsiteY6" fmla="*/ 153884 h 4544069"/>
              <a:gd name="connsiteX7" fmla="*/ 4598867 w 5296753"/>
              <a:gd name="connsiteY7" fmla="*/ 976919 h 4544069"/>
              <a:gd name="connsiteX8" fmla="*/ 3985172 w 5296753"/>
              <a:gd name="connsiteY8" fmla="*/ 1736566 h 4544069"/>
              <a:gd name="connsiteX9" fmla="*/ 3276511 w 5296753"/>
              <a:gd name="connsiteY9" fmla="*/ 2428274 h 4544069"/>
              <a:gd name="connsiteX10" fmla="*/ 3070712 w 5296753"/>
              <a:gd name="connsiteY10" fmla="*/ 3606606 h 4544069"/>
              <a:gd name="connsiteX11" fmla="*/ 1841019 w 5296753"/>
              <a:gd name="connsiteY11" fmla="*/ 4542040 h 4544069"/>
              <a:gd name="connsiteX12" fmla="*/ 420710 w 5296753"/>
              <a:gd name="connsiteY12" fmla="*/ 3842618 h 4544069"/>
              <a:gd name="connsiteX13" fmla="*/ 9953 w 5296753"/>
              <a:gd name="connsiteY13" fmla="*/ 2283628 h 4544069"/>
              <a:gd name="connsiteX14" fmla="*/ 843836 w 5296753"/>
              <a:gd name="connsiteY14" fmla="*/ 702765 h 4544069"/>
              <a:gd name="connsiteX15" fmla="*/ 1793220 w 5296753"/>
              <a:gd name="connsiteY15" fmla="*/ 393661 h 4544069"/>
              <a:gd name="connsiteX16" fmla="*/ 2591897 w 5296753"/>
              <a:gd name="connsiteY16" fmla="*/ 489797 h 4544069"/>
              <a:gd name="connsiteX17" fmla="*/ 3261948 w 5296753"/>
              <a:gd name="connsiteY17" fmla="*/ 115902 h 4544069"/>
              <a:gd name="connsiteX18" fmla="*/ 3762035 w 5296753"/>
              <a:gd name="connsiteY18" fmla="*/ 322 h 45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96753" h="4544069">
                <a:moveTo>
                  <a:pt x="4322550" y="1848738"/>
                </a:moveTo>
                <a:cubicBezTo>
                  <a:pt x="4860587" y="1848738"/>
                  <a:pt x="5296753" y="2284904"/>
                  <a:pt x="5296753" y="2822941"/>
                </a:cubicBezTo>
                <a:cubicBezTo>
                  <a:pt x="5296753" y="3360978"/>
                  <a:pt x="4860587" y="3797144"/>
                  <a:pt x="4322550" y="3797144"/>
                </a:cubicBezTo>
                <a:cubicBezTo>
                  <a:pt x="3784513" y="3797144"/>
                  <a:pt x="3348347" y="3360978"/>
                  <a:pt x="3348347" y="2822941"/>
                </a:cubicBezTo>
                <a:cubicBezTo>
                  <a:pt x="3348347" y="2284904"/>
                  <a:pt x="3784513" y="1848738"/>
                  <a:pt x="4322550" y="1848738"/>
                </a:cubicBezTo>
                <a:close/>
                <a:moveTo>
                  <a:pt x="3762035" y="322"/>
                </a:moveTo>
                <a:cubicBezTo>
                  <a:pt x="3935205" y="4706"/>
                  <a:pt x="4106748" y="53947"/>
                  <a:pt x="4252353" y="153884"/>
                </a:cubicBezTo>
                <a:cubicBezTo>
                  <a:pt x="4513816" y="330657"/>
                  <a:pt x="4665072" y="668205"/>
                  <a:pt x="4598867" y="976919"/>
                </a:cubicBezTo>
                <a:cubicBezTo>
                  <a:pt x="4528501" y="1303570"/>
                  <a:pt x="4254346" y="1542444"/>
                  <a:pt x="3985172" y="1736566"/>
                </a:cubicBezTo>
                <a:cubicBezTo>
                  <a:pt x="3715997" y="1930685"/>
                  <a:pt x="3421975" y="2127143"/>
                  <a:pt x="3276511" y="2428274"/>
                </a:cubicBezTo>
                <a:cubicBezTo>
                  <a:pt x="3100810" y="2789908"/>
                  <a:pt x="3184128" y="3222422"/>
                  <a:pt x="3070712" y="3606606"/>
                </a:cubicBezTo>
                <a:cubicBezTo>
                  <a:pt x="2918288" y="4135671"/>
                  <a:pt x="2390601" y="4512880"/>
                  <a:pt x="1841019" y="4542040"/>
                </a:cubicBezTo>
                <a:cubicBezTo>
                  <a:pt x="1291440" y="4571199"/>
                  <a:pt x="750496" y="4283692"/>
                  <a:pt x="420710" y="3842618"/>
                </a:cubicBezTo>
                <a:cubicBezTo>
                  <a:pt x="90330" y="3404109"/>
                  <a:pt x="-38773" y="2831348"/>
                  <a:pt x="9953" y="2283628"/>
                </a:cubicBezTo>
                <a:cubicBezTo>
                  <a:pt x="62696" y="1672027"/>
                  <a:pt x="344562" y="1062260"/>
                  <a:pt x="843836" y="702765"/>
                </a:cubicBezTo>
                <a:cubicBezTo>
                  <a:pt x="1116761" y="504116"/>
                  <a:pt x="1455050" y="396240"/>
                  <a:pt x="1793220" y="393661"/>
                </a:cubicBezTo>
                <a:cubicBezTo>
                  <a:pt x="2060600" y="393568"/>
                  <a:pt x="2325484" y="509020"/>
                  <a:pt x="2591897" y="489797"/>
                </a:cubicBezTo>
                <a:cubicBezTo>
                  <a:pt x="2874285" y="471578"/>
                  <a:pt x="3027951" y="239864"/>
                  <a:pt x="3261948" y="115902"/>
                </a:cubicBezTo>
                <a:cubicBezTo>
                  <a:pt x="3414066" y="36410"/>
                  <a:pt x="3588864" y="-4063"/>
                  <a:pt x="3762035" y="32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5861047" y="527052"/>
            <a:ext cx="469902" cy="12191998"/>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4">
            <a:extLst>
              <a:ext uri="{FF2B5EF4-FFF2-40B4-BE49-F238E27FC236}">
                <a16:creationId xmlns:a16="http://schemas.microsoft.com/office/drawing/2014/main" id="{7BCF0607-D78B-4FF0-94E5-E29168C86A1F}"/>
              </a:ext>
            </a:extLst>
          </p:cNvPr>
          <p:cNvSpPr/>
          <p:nvPr/>
        </p:nvSpPr>
        <p:spPr>
          <a:xfrm rot="18787624" flipH="1" flipV="1">
            <a:off x="-1345312" y="4692479"/>
            <a:ext cx="3132937" cy="3391241"/>
          </a:xfrm>
          <a:custGeom>
            <a:avLst/>
            <a:gdLst>
              <a:gd name="connsiteX0" fmla="*/ 4103261 w 5308529"/>
              <a:gd name="connsiteY0" fmla="*/ 6858000 h 6858000"/>
              <a:gd name="connsiteX1" fmla="*/ 3217526 w 5308529"/>
              <a:gd name="connsiteY1" fmla="*/ 6858000 h 6858000"/>
              <a:gd name="connsiteX2" fmla="*/ 3105566 w 5308529"/>
              <a:gd name="connsiteY2" fmla="*/ 6858000 h 6858000"/>
              <a:gd name="connsiteX3" fmla="*/ 772738 w 5308529"/>
              <a:gd name="connsiteY3" fmla="*/ 6858000 h 6858000"/>
              <a:gd name="connsiteX4" fmla="*/ 712713 w 5308529"/>
              <a:gd name="connsiteY4" fmla="*/ 6791204 h 6858000"/>
              <a:gd name="connsiteX5" fmla="*/ 630923 w 5308529"/>
              <a:gd name="connsiteY5" fmla="*/ 6683100 h 6858000"/>
              <a:gd name="connsiteX6" fmla="*/ 371041 w 5308529"/>
              <a:gd name="connsiteY6" fmla="*/ 5530865 h 6858000"/>
              <a:gd name="connsiteX7" fmla="*/ 427094 w 5308529"/>
              <a:gd name="connsiteY7" fmla="*/ 4638587 h 6858000"/>
              <a:gd name="connsiteX8" fmla="*/ 19436 w 5308529"/>
              <a:gd name="connsiteY8" fmla="*/ 4125701 h 6858000"/>
              <a:gd name="connsiteX9" fmla="*/ 121351 w 5308529"/>
              <a:gd name="connsiteY9" fmla="*/ 3844668 h 6858000"/>
              <a:gd name="connsiteX10" fmla="*/ 758316 w 5308529"/>
              <a:gd name="connsiteY10" fmla="*/ 2509761 h 6858000"/>
              <a:gd name="connsiteX11" fmla="*/ 686976 w 5308529"/>
              <a:gd name="connsiteY11" fmla="*/ 964081 h 6858000"/>
              <a:gd name="connsiteX12" fmla="*/ 34166 w 5308529"/>
              <a:gd name="connsiteY12" fmla="*/ 59066 h 6858000"/>
              <a:gd name="connsiteX13" fmla="*/ 0 w 5308529"/>
              <a:gd name="connsiteY13" fmla="*/ 0 h 6858000"/>
              <a:gd name="connsiteX14" fmla="*/ 5308529 w 5308529"/>
              <a:gd name="connsiteY14" fmla="*/ 0 h 6858000"/>
              <a:gd name="connsiteX15" fmla="*/ 5308529 w 5308529"/>
              <a:gd name="connsiteY15" fmla="*/ 6857999 h 6858000"/>
              <a:gd name="connsiteX16" fmla="*/ 4103261 w 5308529"/>
              <a:gd name="connsiteY1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08529" h="6858000">
                <a:moveTo>
                  <a:pt x="4103261" y="6858000"/>
                </a:moveTo>
                <a:lnTo>
                  <a:pt x="3217526" y="6858000"/>
                </a:lnTo>
                <a:lnTo>
                  <a:pt x="3105566" y="6858000"/>
                </a:lnTo>
                <a:lnTo>
                  <a:pt x="772738" y="6858000"/>
                </a:lnTo>
                <a:lnTo>
                  <a:pt x="712713" y="6791204"/>
                </a:lnTo>
                <a:cubicBezTo>
                  <a:pt x="684349" y="6756871"/>
                  <a:pt x="657039" y="6720864"/>
                  <a:pt x="630923" y="6683100"/>
                </a:cubicBezTo>
                <a:cubicBezTo>
                  <a:pt x="421998" y="6380991"/>
                  <a:pt x="299701" y="5938362"/>
                  <a:pt x="371041" y="5530865"/>
                </a:cubicBezTo>
                <a:cubicBezTo>
                  <a:pt x="421998" y="5228756"/>
                  <a:pt x="564679" y="4884489"/>
                  <a:pt x="427094" y="4638587"/>
                </a:cubicBezTo>
                <a:cubicBezTo>
                  <a:pt x="309892" y="4427810"/>
                  <a:pt x="19436" y="4385658"/>
                  <a:pt x="19436" y="4125701"/>
                </a:cubicBezTo>
                <a:cubicBezTo>
                  <a:pt x="19436" y="4013287"/>
                  <a:pt x="70393" y="3921953"/>
                  <a:pt x="121351" y="3844668"/>
                </a:cubicBezTo>
                <a:cubicBezTo>
                  <a:pt x="376137" y="3437172"/>
                  <a:pt x="620732" y="3008595"/>
                  <a:pt x="758316" y="2509761"/>
                </a:cubicBezTo>
                <a:cubicBezTo>
                  <a:pt x="890805" y="2003903"/>
                  <a:pt x="895901" y="1413734"/>
                  <a:pt x="686976" y="964081"/>
                </a:cubicBezTo>
                <a:cubicBezTo>
                  <a:pt x="518817" y="611033"/>
                  <a:pt x="230272" y="376546"/>
                  <a:pt x="34166" y="59066"/>
                </a:cubicBezTo>
                <a:lnTo>
                  <a:pt x="0" y="0"/>
                </a:lnTo>
                <a:lnTo>
                  <a:pt x="5308529" y="0"/>
                </a:lnTo>
                <a:lnTo>
                  <a:pt x="5308529" y="6857999"/>
                </a:lnTo>
                <a:lnTo>
                  <a:pt x="4103261" y="6857999"/>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itle 1">
            <a:extLst>
              <a:ext uri="{FF2B5EF4-FFF2-40B4-BE49-F238E27FC236}">
                <a16:creationId xmlns:a16="http://schemas.microsoft.com/office/drawing/2014/main" id="{93986E31-F6EC-99D3-D74A-78F631AB0FD3}"/>
              </a:ext>
            </a:extLst>
          </p:cNvPr>
          <p:cNvSpPr txBox="1">
            <a:spLocks/>
          </p:cNvSpPr>
          <p:nvPr/>
        </p:nvSpPr>
        <p:spPr>
          <a:xfrm>
            <a:off x="419101" y="282804"/>
            <a:ext cx="4089399" cy="695096"/>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
              <a:lnSpc>
                <a:spcPct val="120000"/>
              </a:lnSpc>
              <a:spcBef>
                <a:spcPts val="1200"/>
              </a:spcBef>
            </a:pPr>
            <a:r>
              <a:rPr lang="en-US" sz="2800" b="1" dirty="0">
                <a:latin typeface="Segoe UI" panose="020B0502040204020203" pitchFamily="34" charset="0"/>
                <a:cs typeface="Segoe UI" panose="020B0502040204020203" pitchFamily="34" charset="0"/>
              </a:rPr>
              <a:t>Acknowledgement</a:t>
            </a:r>
          </a:p>
        </p:txBody>
      </p:sp>
      <p:sp>
        <p:nvSpPr>
          <p:cNvPr id="10" name="Content Placeholder 2">
            <a:extLst>
              <a:ext uri="{FF2B5EF4-FFF2-40B4-BE49-F238E27FC236}">
                <a16:creationId xmlns:a16="http://schemas.microsoft.com/office/drawing/2014/main" id="{3B93AF46-AE67-10A3-9DE8-50D6CA55C312}"/>
              </a:ext>
            </a:extLst>
          </p:cNvPr>
          <p:cNvSpPr txBox="1">
            <a:spLocks/>
          </p:cNvSpPr>
          <p:nvPr/>
        </p:nvSpPr>
        <p:spPr>
          <a:xfrm>
            <a:off x="419101" y="1397001"/>
            <a:ext cx="10579099" cy="1151466"/>
          </a:xfrm>
          <a:prstGeom prst="rect">
            <a:avLst/>
          </a:prstGeom>
          <a:solidFill>
            <a:schemeClr val="bg1"/>
          </a:solidFill>
          <a:ln w="6350" cap="flat" cmpd="sng" algn="ctr">
            <a:noFill/>
            <a:prstDash val="solid"/>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2">
            <a:schemeClr val="accent4"/>
          </a:fillRef>
          <a:effectRef idx="1">
            <a:schemeClr val="accent4"/>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just">
              <a:lnSpc>
                <a:spcPct val="100000"/>
              </a:lnSpc>
              <a:buClr>
                <a:schemeClr val="accent1">
                  <a:lumMod val="75000"/>
                </a:schemeClr>
              </a:buClr>
              <a:buFont typeface="Wingdings" panose="05000000000000000000" pitchFamily="2" charset="2"/>
              <a:buChar char="Ø"/>
            </a:pPr>
            <a:r>
              <a:rPr lang="en-US" sz="1800" dirty="0">
                <a:latin typeface="Segoe UI" panose="020B0502040204020203" pitchFamily="34" charset="0"/>
                <a:cs typeface="Segoe UI" panose="020B0502040204020203" pitchFamily="34" charset="0"/>
              </a:rPr>
              <a:t>I would like to express my sincere gratitude to </a:t>
            </a:r>
            <a:r>
              <a:rPr lang="en-US" sz="1800" b="1" dirty="0">
                <a:latin typeface="Segoe UI" panose="020B0502040204020203" pitchFamily="34" charset="0"/>
                <a:cs typeface="Segoe UI" panose="020B0502040204020203" pitchFamily="34" charset="0"/>
              </a:rPr>
              <a:t>Dr. </a:t>
            </a:r>
            <a:r>
              <a:rPr lang="en-US" sz="1800" b="1" dirty="0" err="1">
                <a:latin typeface="Segoe UI" panose="020B0502040204020203" pitchFamily="34" charset="0"/>
                <a:cs typeface="Segoe UI" panose="020B0502040204020203" pitchFamily="34" charset="0"/>
              </a:rPr>
              <a:t>Yanan</a:t>
            </a:r>
            <a:r>
              <a:rPr lang="en-US" sz="1800" b="1" dirty="0">
                <a:latin typeface="Segoe UI" panose="020B0502040204020203" pitchFamily="34" charset="0"/>
                <a:cs typeface="Segoe UI" panose="020B0502040204020203" pitchFamily="34" charset="0"/>
              </a:rPr>
              <a:t> Wu</a:t>
            </a:r>
            <a:r>
              <a:rPr lang="en-US" sz="1800" dirty="0">
                <a:latin typeface="Segoe UI" panose="020B0502040204020203" pitchFamily="34" charset="0"/>
                <a:cs typeface="Segoe UI" panose="020B0502040204020203" pitchFamily="34" charset="0"/>
              </a:rPr>
              <a:t>, Visiting Assistant Professor, Department of Geography, Clark University, for her valuable guidance, encouragement, and continuous supervision throughout the completion of this project.</a:t>
            </a:r>
          </a:p>
        </p:txBody>
      </p:sp>
    </p:spTree>
    <p:extLst>
      <p:ext uri="{BB962C8B-B14F-4D97-AF65-F5344CB8AC3E}">
        <p14:creationId xmlns:p14="http://schemas.microsoft.com/office/powerpoint/2010/main" val="821048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224" y="337867"/>
            <a:ext cx="8607552" cy="6096000"/>
          </a:xfrm>
          <a:prstGeom prst="rect">
            <a:avLst/>
          </a:prstGeom>
        </p:spPr>
      </p:pic>
    </p:spTree>
    <p:extLst>
      <p:ext uri="{BB962C8B-B14F-4D97-AF65-F5344CB8AC3E}">
        <p14:creationId xmlns:p14="http://schemas.microsoft.com/office/powerpoint/2010/main" val="7813894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4265</TotalTime>
  <Words>1665</Words>
  <Application>Microsoft Office PowerPoint</Application>
  <PresentationFormat>Widescreen</PresentationFormat>
  <Paragraphs>234</Paragraphs>
  <Slides>23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Cambria</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sanjida</dc:creator>
  <cp:lastModifiedBy>Sanjida Alam</cp:lastModifiedBy>
  <cp:revision>128</cp:revision>
  <dcterms:created xsi:type="dcterms:W3CDTF">2025-10-05T09:00:45Z</dcterms:created>
  <dcterms:modified xsi:type="dcterms:W3CDTF">2025-11-22T11:03:08Z</dcterms:modified>
</cp:coreProperties>
</file>